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74" r:id="rId3"/>
    <p:sldId id="264" r:id="rId4"/>
    <p:sldId id="273" r:id="rId5"/>
    <p:sldId id="276" r:id="rId6"/>
    <p:sldId id="282" r:id="rId7"/>
    <p:sldId id="281" r:id="rId8"/>
    <p:sldId id="283" r:id="rId9"/>
    <p:sldId id="289" r:id="rId10"/>
    <p:sldId id="280" r:id="rId11"/>
    <p:sldId id="279" r:id="rId12"/>
    <p:sldId id="267" r:id="rId13"/>
    <p:sldId id="286" r:id="rId14"/>
    <p:sldId id="268" r:id="rId15"/>
    <p:sldId id="287" r:id="rId16"/>
    <p:sldId id="266" r:id="rId17"/>
    <p:sldId id="265" r:id="rId18"/>
    <p:sldId id="277" r:id="rId19"/>
    <p:sldId id="271" r:id="rId20"/>
  </p:sldIdLst>
  <p:sldSz cx="9144000" cy="6858000" type="screen4x3"/>
  <p:notesSz cx="6858000" cy="994568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滋 根田" initials="滋根" lastIdx="1" clrIdx="0">
    <p:extLst>
      <p:ext uri="{19B8F6BF-5375-455C-9EA6-DF929625EA0E}">
        <p15:presenceInfo xmlns:p15="http://schemas.microsoft.com/office/powerpoint/2012/main" userId="6a04a92cc9fdbc16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37871"/>
    <a:srgbClr val="C1A49F"/>
    <a:srgbClr val="483B38"/>
    <a:srgbClr val="4A4136"/>
    <a:srgbClr val="5F3B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980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74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commentAuthors" Target="commentAuthor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2FAF-83C8-41BB-9918-E6B79766CEA5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972B-2E35-4627-AB70-B357DEB48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795059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2FAF-83C8-41BB-9918-E6B79766CEA5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972B-2E35-4627-AB70-B357DEB48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24001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2FAF-83C8-41BB-9918-E6B79766CEA5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972B-2E35-4627-AB70-B357DEB48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50224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2FAF-83C8-41BB-9918-E6B79766CEA5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972B-2E35-4627-AB70-B357DEB48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9616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2FAF-83C8-41BB-9918-E6B79766CEA5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972B-2E35-4627-AB70-B357DEB48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996655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2FAF-83C8-41BB-9918-E6B79766CEA5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972B-2E35-4627-AB70-B357DEB48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79265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2FAF-83C8-41BB-9918-E6B79766CEA5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972B-2E35-4627-AB70-B357DEB48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7087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2FAF-83C8-41BB-9918-E6B79766CEA5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972B-2E35-4627-AB70-B357DEB48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34608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2FAF-83C8-41BB-9918-E6B79766CEA5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972B-2E35-4627-AB70-B357DEB48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60778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2FAF-83C8-41BB-9918-E6B79766CEA5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972B-2E35-4627-AB70-B357DEB48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2208827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EF2FAF-83C8-41BB-9918-E6B79766CEA5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F6D972B-2E35-4627-AB70-B357DEB48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29685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EF2FAF-83C8-41BB-9918-E6B79766CEA5}" type="datetimeFigureOut">
              <a:rPr kumimoji="1" lang="ja-JP" altLang="en-US" smtClean="0"/>
              <a:t>2026/3/19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F6D972B-2E35-4627-AB70-B357DEB48B0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6390508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2B023D-1AF8-EDD7-B32E-0C17D30110C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DD86CCA1-0D6B-F70D-90DC-F75E758E8214}"/>
              </a:ext>
            </a:extLst>
          </p:cNvPr>
          <p:cNvSpPr/>
          <p:nvPr/>
        </p:nvSpPr>
        <p:spPr>
          <a:xfrm>
            <a:off x="1289005" y="2370739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8" name="楕円 27">
            <a:extLst>
              <a:ext uri="{FF2B5EF4-FFF2-40B4-BE49-F238E27FC236}">
                <a16:creationId xmlns:a16="http://schemas.microsoft.com/office/drawing/2014/main" id="{2AB19FBB-D10C-20DD-ED24-A9B1D2A0A08D}"/>
              </a:ext>
            </a:extLst>
          </p:cNvPr>
          <p:cNvSpPr/>
          <p:nvPr/>
        </p:nvSpPr>
        <p:spPr>
          <a:xfrm>
            <a:off x="1561570" y="2429482"/>
            <a:ext cx="888662" cy="83055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朝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03C2248B-EB6E-438A-38D9-D2A57580C07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7851" y="2341795"/>
            <a:ext cx="1408298" cy="92667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5F473D11-14DA-09F3-0F12-4329FA5C62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87085" y="2333363"/>
            <a:ext cx="1408298" cy="92667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F560BBBE-AFBB-6194-50B7-822070D83AA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2672979" y="404407"/>
            <a:ext cx="58742" cy="354409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8F27C5CC-BAFD-1D9A-5B0E-FD26531E619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409251" y="403008"/>
            <a:ext cx="58745" cy="354426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D12AEB5-E7C2-8374-724A-1E68D1ABEB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672979" y="-313635"/>
            <a:ext cx="58742" cy="354409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13BE7F89-AF6A-3E0E-8CB2-461363A0CE2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409168" y="-316216"/>
            <a:ext cx="58742" cy="354409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77198E01-30FF-A2B5-C356-F71AF9449AB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672980" y="-1031017"/>
            <a:ext cx="58742" cy="354409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646FB4CD-422E-4A0C-3C1E-7BED39B786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409169" y="-1035523"/>
            <a:ext cx="58742" cy="3544099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7E4A2C7D-4C7B-79C1-92CA-30E336FF5A20}"/>
              </a:ext>
            </a:extLst>
          </p:cNvPr>
          <p:cNvSpPr txBox="1"/>
          <p:nvPr/>
        </p:nvSpPr>
        <p:spPr>
          <a:xfrm>
            <a:off x="930301" y="258817"/>
            <a:ext cx="14542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緊急連絡先（家族）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649FA88C-CAB3-3BC8-5997-6C3CA449E803}"/>
              </a:ext>
            </a:extLst>
          </p:cNvPr>
          <p:cNvSpPr txBox="1"/>
          <p:nvPr/>
        </p:nvSpPr>
        <p:spPr>
          <a:xfrm>
            <a:off x="930301" y="814311"/>
            <a:ext cx="34804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主治医連絡先　</a:t>
            </a:r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○△病院　○○先生</a:t>
            </a:r>
            <a:endParaRPr kumimoji="1" lang="ja-JP" altLang="en-US" sz="1100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6C886B52-B9FC-DE9A-2D50-33938EDB6B7E}"/>
              </a:ext>
            </a:extLst>
          </p:cNvPr>
          <p:cNvSpPr txBox="1"/>
          <p:nvPr/>
        </p:nvSpPr>
        <p:spPr>
          <a:xfrm>
            <a:off x="4786685" y="336905"/>
            <a:ext cx="3423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ケアマネ　</a:t>
            </a:r>
            <a:r>
              <a:rPr kumimoji="1" lang="ja-JP" altLang="en-US" sz="1600" b="1" dirty="0"/>
              <a:t>□□センター　△△さん</a:t>
            </a:r>
            <a:r>
              <a:rPr kumimoji="1" lang="ja-JP" altLang="en-US" sz="2400" b="1" dirty="0"/>
              <a:t>　</a:t>
            </a:r>
            <a:endParaRPr kumimoji="1" lang="ja-JP" altLang="en-US" b="1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E88C0C23-9FA7-A4F3-2679-64C115964A01}"/>
              </a:ext>
            </a:extLst>
          </p:cNvPr>
          <p:cNvSpPr txBox="1"/>
          <p:nvPr/>
        </p:nvSpPr>
        <p:spPr>
          <a:xfrm>
            <a:off x="1002856" y="1617760"/>
            <a:ext cx="3855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太郎　</a:t>
            </a:r>
            <a:r>
              <a:rPr kumimoji="1" lang="ja-JP" altLang="en-US" sz="24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  <a:endParaRPr kumimoji="1" lang="ja-JP" altLang="en-US" sz="3200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675ABDA8-2699-D817-CD7E-28D0EBE9AFF2}"/>
              </a:ext>
            </a:extLst>
          </p:cNvPr>
          <p:cNvSpPr txBox="1"/>
          <p:nvPr/>
        </p:nvSpPr>
        <p:spPr>
          <a:xfrm>
            <a:off x="2427536" y="380718"/>
            <a:ext cx="2031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よし子</a:t>
            </a:r>
            <a:r>
              <a:rPr kumimoji="1" lang="ja-JP" altLang="en-US" sz="14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  <a:endParaRPr kumimoji="1" lang="ja-JP" altLang="en-US" sz="1600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976D7673-B9E3-EFD6-B5D6-58D6F9743401}"/>
              </a:ext>
            </a:extLst>
          </p:cNvPr>
          <p:cNvSpPr txBox="1"/>
          <p:nvPr/>
        </p:nvSpPr>
        <p:spPr>
          <a:xfrm>
            <a:off x="4645235" y="1713476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400" b="1" dirty="0"/>
              <a:t>○○</a:t>
            </a:r>
            <a:r>
              <a:rPr kumimoji="1" lang="ja-JP" altLang="en-US" sz="2400" b="1"/>
              <a:t>薬局　</a:t>
            </a:r>
            <a:r>
              <a:rPr kumimoji="1" lang="en-US" altLang="ja-JP" sz="2400" b="1" dirty="0"/>
              <a:t>011-222-3333</a:t>
            </a:r>
            <a:r>
              <a:rPr kumimoji="1" lang="ja-JP" altLang="en-US" sz="2400" b="1" dirty="0"/>
              <a:t>　　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D4139BA5-D16D-4468-155D-76E1EB63E18E}"/>
              </a:ext>
            </a:extLst>
          </p:cNvPr>
          <p:cNvSpPr txBox="1"/>
          <p:nvPr/>
        </p:nvSpPr>
        <p:spPr>
          <a:xfrm>
            <a:off x="4722151" y="893433"/>
            <a:ext cx="2646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訪問看護師　</a:t>
            </a:r>
            <a:r>
              <a:rPr kumimoji="1" lang="ja-JP" altLang="en-US" sz="2000" b="1" dirty="0"/>
              <a:t>♡♡♡さん　</a:t>
            </a:r>
            <a:endParaRPr kumimoji="1" lang="ja-JP" altLang="en-US" sz="12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DBE6125F-87B3-8B4E-5C3E-BC5517B02329}"/>
              </a:ext>
            </a:extLst>
          </p:cNvPr>
          <p:cNvSpPr txBox="1"/>
          <p:nvPr/>
        </p:nvSpPr>
        <p:spPr>
          <a:xfrm>
            <a:off x="887310" y="423025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090-0000-0000</a:t>
            </a:r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2B506D7A-4982-87D0-CEF4-0C1A5709F94D}"/>
              </a:ext>
            </a:extLst>
          </p:cNvPr>
          <p:cNvSpPr txBox="1"/>
          <p:nvPr/>
        </p:nvSpPr>
        <p:spPr>
          <a:xfrm>
            <a:off x="959575" y="1143756"/>
            <a:ext cx="1843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☏</a:t>
            </a:r>
            <a:r>
              <a:rPr kumimoji="1" lang="en-US" altLang="ja-JP" dirty="0"/>
              <a:t>0123-456-7890</a:t>
            </a:r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1574EC50-1579-8BE4-63D2-B0709F08C08D}"/>
              </a:ext>
            </a:extLst>
          </p:cNvPr>
          <p:cNvSpPr txBox="1"/>
          <p:nvPr/>
        </p:nvSpPr>
        <p:spPr>
          <a:xfrm>
            <a:off x="5072933" y="1158866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090-0000-0000</a:t>
            </a:r>
            <a:endParaRPr kumimoji="1" lang="ja-JP" altLang="en-US" dirty="0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5B2C45EB-1452-90A7-4CDD-70648BB42F59}"/>
              </a:ext>
            </a:extLst>
          </p:cNvPr>
          <p:cNvSpPr/>
          <p:nvPr/>
        </p:nvSpPr>
        <p:spPr>
          <a:xfrm>
            <a:off x="1310161" y="3988917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b="1" dirty="0">
              <a:solidFill>
                <a:schemeClr val="bg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63BE1363-BB89-2254-E6BA-1A4875943930}"/>
              </a:ext>
            </a:extLst>
          </p:cNvPr>
          <p:cNvSpPr/>
          <p:nvPr/>
        </p:nvSpPr>
        <p:spPr>
          <a:xfrm>
            <a:off x="3949495" y="396346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F7D7CD13-E216-16CE-D42B-46C2DEAFC228}"/>
              </a:ext>
            </a:extLst>
          </p:cNvPr>
          <p:cNvSpPr/>
          <p:nvPr/>
        </p:nvSpPr>
        <p:spPr>
          <a:xfrm>
            <a:off x="6403904" y="396346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32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813D9303-5022-E303-8782-CBBF02248E6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4301718" y="5356715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C69FBB8E-7391-2540-2506-653E51DF0D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6618899" y="4383067"/>
            <a:ext cx="45719" cy="3137655"/>
          </a:xfrm>
          <a:prstGeom prst="rect">
            <a:avLst/>
          </a:prstGeom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EBC3C3D-5C33-24A5-993A-4082AAD9F98E}"/>
              </a:ext>
            </a:extLst>
          </p:cNvPr>
          <p:cNvSpPr txBox="1"/>
          <p:nvPr/>
        </p:nvSpPr>
        <p:spPr>
          <a:xfrm>
            <a:off x="4971207" y="5476181"/>
            <a:ext cx="34341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太郎　</a:t>
            </a:r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  <a:endParaRPr kumimoji="1" lang="ja-JP" altLang="en-US" sz="2400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52962A7B-6495-F8C1-EC25-9A6A81A37CC6}"/>
              </a:ext>
            </a:extLst>
          </p:cNvPr>
          <p:cNvSpPr txBox="1"/>
          <p:nvPr/>
        </p:nvSpPr>
        <p:spPr>
          <a:xfrm>
            <a:off x="3729402" y="552611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８号室</a:t>
            </a: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6BA984C1-B107-9EB3-C2D3-38EBCB63FA3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44" y="5503098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83A7B95-28AD-6EF3-345E-79A00A11D5EB}"/>
              </a:ext>
            </a:extLst>
          </p:cNvPr>
          <p:cNvSpPr txBox="1"/>
          <p:nvPr/>
        </p:nvSpPr>
        <p:spPr>
          <a:xfrm>
            <a:off x="1441438" y="5674318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31" name="楕円 30">
            <a:extLst>
              <a:ext uri="{FF2B5EF4-FFF2-40B4-BE49-F238E27FC236}">
                <a16:creationId xmlns:a16="http://schemas.microsoft.com/office/drawing/2014/main" id="{7FDC59D5-9CAB-C20B-5274-21B904A4E236}"/>
              </a:ext>
            </a:extLst>
          </p:cNvPr>
          <p:cNvSpPr/>
          <p:nvPr/>
        </p:nvSpPr>
        <p:spPr>
          <a:xfrm>
            <a:off x="1565380" y="4030840"/>
            <a:ext cx="888662" cy="830554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朝</a:t>
            </a:r>
          </a:p>
        </p:txBody>
      </p:sp>
      <p:sp>
        <p:nvSpPr>
          <p:cNvPr id="34" name="楕円 33">
            <a:extLst>
              <a:ext uri="{FF2B5EF4-FFF2-40B4-BE49-F238E27FC236}">
                <a16:creationId xmlns:a16="http://schemas.microsoft.com/office/drawing/2014/main" id="{AC7E2155-51A8-B6FD-5EA8-2E980849C245}"/>
              </a:ext>
            </a:extLst>
          </p:cNvPr>
          <p:cNvSpPr/>
          <p:nvPr/>
        </p:nvSpPr>
        <p:spPr>
          <a:xfrm>
            <a:off x="4165527" y="2387887"/>
            <a:ext cx="838263" cy="85031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昼</a:t>
            </a:r>
          </a:p>
        </p:txBody>
      </p:sp>
      <p:sp>
        <p:nvSpPr>
          <p:cNvPr id="35" name="楕円 34">
            <a:extLst>
              <a:ext uri="{FF2B5EF4-FFF2-40B4-BE49-F238E27FC236}">
                <a16:creationId xmlns:a16="http://schemas.microsoft.com/office/drawing/2014/main" id="{C2C1291C-1103-48B8-F8DB-7AD1A18D79B7}"/>
              </a:ext>
            </a:extLst>
          </p:cNvPr>
          <p:cNvSpPr/>
          <p:nvPr/>
        </p:nvSpPr>
        <p:spPr>
          <a:xfrm>
            <a:off x="4226102" y="4007633"/>
            <a:ext cx="838263" cy="850318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昼</a:t>
            </a:r>
          </a:p>
        </p:txBody>
      </p:sp>
      <p:sp>
        <p:nvSpPr>
          <p:cNvPr id="36" name="楕円 35">
            <a:extLst>
              <a:ext uri="{FF2B5EF4-FFF2-40B4-BE49-F238E27FC236}">
                <a16:creationId xmlns:a16="http://schemas.microsoft.com/office/drawing/2014/main" id="{BEFA61E7-2079-6ED0-C395-2C9241F3F263}"/>
              </a:ext>
            </a:extLst>
          </p:cNvPr>
          <p:cNvSpPr/>
          <p:nvPr/>
        </p:nvSpPr>
        <p:spPr>
          <a:xfrm>
            <a:off x="6680629" y="2374020"/>
            <a:ext cx="821209" cy="86222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夕</a:t>
            </a:r>
          </a:p>
        </p:txBody>
      </p:sp>
      <p:sp>
        <p:nvSpPr>
          <p:cNvPr id="37" name="楕円 36">
            <a:extLst>
              <a:ext uri="{FF2B5EF4-FFF2-40B4-BE49-F238E27FC236}">
                <a16:creationId xmlns:a16="http://schemas.microsoft.com/office/drawing/2014/main" id="{DF7B73C0-C5F5-D66B-4A8A-39EBD0AADA68}"/>
              </a:ext>
            </a:extLst>
          </p:cNvPr>
          <p:cNvSpPr/>
          <p:nvPr/>
        </p:nvSpPr>
        <p:spPr>
          <a:xfrm>
            <a:off x="6659713" y="3988917"/>
            <a:ext cx="821209" cy="862221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夕</a:t>
            </a:r>
          </a:p>
        </p:txBody>
      </p:sp>
    </p:spTree>
    <p:extLst>
      <p:ext uri="{BB962C8B-B14F-4D97-AF65-F5344CB8AC3E}">
        <p14:creationId xmlns:p14="http://schemas.microsoft.com/office/powerpoint/2010/main" val="363623864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77FDCCF-B79C-B16B-EAC3-03D4098952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3E5153AA-0860-C11D-0464-97A302D106EE}"/>
              </a:ext>
            </a:extLst>
          </p:cNvPr>
          <p:cNvSpPr/>
          <p:nvPr/>
        </p:nvSpPr>
        <p:spPr>
          <a:xfrm>
            <a:off x="1358578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33095B82-A6DA-1F96-4885-61B75D2D8F28}"/>
              </a:ext>
            </a:extLst>
          </p:cNvPr>
          <p:cNvSpPr/>
          <p:nvPr/>
        </p:nvSpPr>
        <p:spPr>
          <a:xfrm>
            <a:off x="1377635" y="4077136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2D9A8A43-7345-04C9-CD78-232949DFB945}"/>
              </a:ext>
            </a:extLst>
          </p:cNvPr>
          <p:cNvSpPr/>
          <p:nvPr/>
        </p:nvSpPr>
        <p:spPr>
          <a:xfrm>
            <a:off x="3889993" y="4047893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822FDF86-5023-200B-5941-77A949905C72}"/>
              </a:ext>
            </a:extLst>
          </p:cNvPr>
          <p:cNvSpPr/>
          <p:nvPr/>
        </p:nvSpPr>
        <p:spPr>
          <a:xfrm>
            <a:off x="6402351" y="4047893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6BAB7E37-F868-CADE-EB19-E2D70D5575D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301718" y="5670422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A22F12C9-8F2E-ABC9-2820-32C6A654A2A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6814916" y="4696417"/>
            <a:ext cx="45719" cy="3137655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942A0C5-D74F-5D49-9337-75E8EE52BBD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0" y="5843595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CF5E85E-F8E2-3FB6-42BB-004081CEADCF}"/>
              </a:ext>
            </a:extLst>
          </p:cNvPr>
          <p:cNvSpPr txBox="1"/>
          <p:nvPr/>
        </p:nvSpPr>
        <p:spPr>
          <a:xfrm>
            <a:off x="1492890" y="5977063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D782064-CC40-C21B-4407-58013667CD96}"/>
              </a:ext>
            </a:extLst>
          </p:cNvPr>
          <p:cNvSpPr txBox="1"/>
          <p:nvPr/>
        </p:nvSpPr>
        <p:spPr>
          <a:xfrm>
            <a:off x="7898061" y="5873053"/>
            <a:ext cx="5085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2C8B75A3-9665-18A3-8A41-D6E0D297FB00}"/>
              </a:ext>
            </a:extLst>
          </p:cNvPr>
          <p:cNvSpPr/>
          <p:nvPr/>
        </p:nvSpPr>
        <p:spPr>
          <a:xfrm>
            <a:off x="3867850" y="234534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4EDC5972-533B-5F9A-5BB2-FF93BC0FFC14}"/>
              </a:ext>
            </a:extLst>
          </p:cNvPr>
          <p:cNvSpPr/>
          <p:nvPr/>
        </p:nvSpPr>
        <p:spPr>
          <a:xfrm>
            <a:off x="6393943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76349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EDC0B1-5264-F711-6D12-E2A95429A7B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21E1B0CD-8B15-5E75-D416-1F84388D0337}"/>
              </a:ext>
            </a:extLst>
          </p:cNvPr>
          <p:cNvSpPr/>
          <p:nvPr/>
        </p:nvSpPr>
        <p:spPr>
          <a:xfrm>
            <a:off x="1377634" y="2427592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2DE8AEBB-2C08-D622-EE95-C7FECD8D2335}"/>
              </a:ext>
            </a:extLst>
          </p:cNvPr>
          <p:cNvSpPr/>
          <p:nvPr/>
        </p:nvSpPr>
        <p:spPr>
          <a:xfrm>
            <a:off x="1377634" y="4135593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C0F2EA1A-3CCA-D627-E30B-1791E190C0F1}"/>
              </a:ext>
            </a:extLst>
          </p:cNvPr>
          <p:cNvSpPr/>
          <p:nvPr/>
        </p:nvSpPr>
        <p:spPr>
          <a:xfrm>
            <a:off x="3876259" y="4135593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DB7294C7-DABC-0F12-AA59-D676A4C919B8}"/>
              </a:ext>
            </a:extLst>
          </p:cNvPr>
          <p:cNvSpPr/>
          <p:nvPr/>
        </p:nvSpPr>
        <p:spPr>
          <a:xfrm>
            <a:off x="6402351" y="4135593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431AABA5-A6B4-DFA8-7CD6-8032507D458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288401" y="5723215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7F8C3AD4-9F07-FE32-1E21-52BB596221F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6813706" y="4749565"/>
            <a:ext cx="45719" cy="3137655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26201E53-83BE-70E2-8759-AF8A71BFCE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5650" y="5860305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B6A4693-488C-EEEB-72E6-81E6E6C68F5F}"/>
              </a:ext>
            </a:extLst>
          </p:cNvPr>
          <p:cNvSpPr txBox="1"/>
          <p:nvPr/>
        </p:nvSpPr>
        <p:spPr>
          <a:xfrm>
            <a:off x="1479573" y="6057719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05DCF14E-4887-0449-33E5-8A477C0490E0}"/>
              </a:ext>
            </a:extLst>
          </p:cNvPr>
          <p:cNvSpPr txBox="1"/>
          <p:nvPr/>
        </p:nvSpPr>
        <p:spPr>
          <a:xfrm>
            <a:off x="7898061" y="5873053"/>
            <a:ext cx="5085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3A86D169-6126-30FF-6606-3F27755FF006}"/>
              </a:ext>
            </a:extLst>
          </p:cNvPr>
          <p:cNvSpPr/>
          <p:nvPr/>
        </p:nvSpPr>
        <p:spPr>
          <a:xfrm>
            <a:off x="3876260" y="2427592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04293C2D-0404-0FF4-F8D4-8F83AEDC91AD}"/>
              </a:ext>
            </a:extLst>
          </p:cNvPr>
          <p:cNvSpPr/>
          <p:nvPr/>
        </p:nvSpPr>
        <p:spPr>
          <a:xfrm>
            <a:off x="6402351" y="2427592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aphicFrame>
        <p:nvGraphicFramePr>
          <p:cNvPr id="4" name="表 3">
            <a:extLst>
              <a:ext uri="{FF2B5EF4-FFF2-40B4-BE49-F238E27FC236}">
                <a16:creationId xmlns:a16="http://schemas.microsoft.com/office/drawing/2014/main" id="{1039C855-9786-7E9A-065A-80A2573B170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50086585"/>
              </p:ext>
            </p:extLst>
          </p:nvPr>
        </p:nvGraphicFramePr>
        <p:xfrm>
          <a:off x="1005650" y="141474"/>
          <a:ext cx="7133330" cy="2152650"/>
        </p:xfrm>
        <a:graphic>
          <a:graphicData uri="http://schemas.openxmlformats.org/drawingml/2006/table">
            <a:tbl>
              <a:tblPr/>
              <a:tblGrid>
                <a:gridCol w="273880">
                  <a:extLst>
                    <a:ext uri="{9D8B030D-6E8A-4147-A177-3AD203B41FA5}">
                      <a16:colId xmlns:a16="http://schemas.microsoft.com/office/drawing/2014/main" val="984026948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2929499058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990402538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2954437154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3523089697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121236114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1891370326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2087598232"/>
                    </a:ext>
                  </a:extLst>
                </a:gridCol>
                <a:gridCol w="286330">
                  <a:extLst>
                    <a:ext uri="{9D8B030D-6E8A-4147-A177-3AD203B41FA5}">
                      <a16:colId xmlns:a16="http://schemas.microsoft.com/office/drawing/2014/main" val="4041213407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589802256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186815191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2729811643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1671647721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754314279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2148334985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571448833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648671171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675323248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3910102210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2749158432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3756153189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1751739164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1958147823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4268385044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3994757482"/>
                    </a:ext>
                  </a:extLst>
                </a:gridCol>
                <a:gridCol w="273880">
                  <a:extLst>
                    <a:ext uri="{9D8B030D-6E8A-4147-A177-3AD203B41FA5}">
                      <a16:colId xmlns:a16="http://schemas.microsoft.com/office/drawing/2014/main" val="2069986368"/>
                    </a:ext>
                  </a:extLst>
                </a:gridCol>
              </a:tblGrid>
              <a:tr h="2381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01461752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8208747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3742613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82333940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9592903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5023040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CE4D6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FFFFF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6025671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90820915"/>
                  </a:ext>
                </a:extLst>
              </a:tr>
              <a:tr h="247650"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>
                        <a:buNone/>
                      </a:pPr>
                      <a:r>
                        <a:rPr lang="ja-JP" altLang="en-US" sz="1100" b="0" i="0" u="none" strike="noStrike" dirty="0">
                          <a:solidFill>
                            <a:srgbClr val="F8CBAD"/>
                          </a:solidFill>
                          <a:effectLst/>
                          <a:latin typeface="游ゴシック" panose="020B0400000000000000" pitchFamily="50" charset="-128"/>
                          <a:ea typeface="游ゴシック" panose="020B0400000000000000" pitchFamily="50" charset="-128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14849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7716922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A986E8-8A3C-B76C-DA3D-866F25C4950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88A067D-8BE3-E4A7-476D-318E1D87487E}"/>
              </a:ext>
            </a:extLst>
          </p:cNvPr>
          <p:cNvSpPr/>
          <p:nvPr/>
        </p:nvSpPr>
        <p:spPr>
          <a:xfrm>
            <a:off x="1358578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85158D7E-778C-A185-CD8C-2DEBDBEEC8F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7851" y="2333363"/>
            <a:ext cx="1408298" cy="92667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021573FC-F203-FB39-E2C8-29D93D43D1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943" y="2304491"/>
            <a:ext cx="1408298" cy="926672"/>
          </a:xfrm>
          <a:prstGeom prst="rect">
            <a:avLst/>
          </a:prstGeom>
        </p:spPr>
      </p:pic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3682E87B-E195-7138-DF33-405F90E82B16}"/>
              </a:ext>
            </a:extLst>
          </p:cNvPr>
          <p:cNvSpPr/>
          <p:nvPr/>
        </p:nvSpPr>
        <p:spPr>
          <a:xfrm>
            <a:off x="1358578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DE0FAA0A-05FB-DD49-A56B-F4FD11960CD2}"/>
              </a:ext>
            </a:extLst>
          </p:cNvPr>
          <p:cNvSpPr/>
          <p:nvPr/>
        </p:nvSpPr>
        <p:spPr>
          <a:xfrm>
            <a:off x="3867851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75ED853B-77D5-3C67-83D1-6EDF43527D9D}"/>
              </a:ext>
            </a:extLst>
          </p:cNvPr>
          <p:cNvSpPr/>
          <p:nvPr/>
        </p:nvSpPr>
        <p:spPr>
          <a:xfrm>
            <a:off x="6402352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FCE99C83-264A-3101-68C1-D4547A086DC0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4301718" y="5356715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96BD05D1-C4A8-3376-D8AC-A595A31DEE8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6618899" y="4383067"/>
            <a:ext cx="45719" cy="3137655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459ECBA-6234-FA34-F788-0D99B92DD0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44" y="5503098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D7A143D2-05A1-B4C4-7FE0-EAC71D2F5A4B}"/>
              </a:ext>
            </a:extLst>
          </p:cNvPr>
          <p:cNvSpPr txBox="1"/>
          <p:nvPr/>
        </p:nvSpPr>
        <p:spPr>
          <a:xfrm>
            <a:off x="1441438" y="5674318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8948573-EE5D-25AF-EEA1-3B03D044C25A}"/>
              </a:ext>
            </a:extLst>
          </p:cNvPr>
          <p:cNvSpPr txBox="1"/>
          <p:nvPr/>
        </p:nvSpPr>
        <p:spPr>
          <a:xfrm>
            <a:off x="7785422" y="5605420"/>
            <a:ext cx="5085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281E84F9-02DB-E00C-AEBB-DBD4AD9BEC6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42353398"/>
              </p:ext>
            </p:extLst>
          </p:nvPr>
        </p:nvGraphicFramePr>
        <p:xfrm>
          <a:off x="972065" y="158485"/>
          <a:ext cx="7238517" cy="205749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50132">
                  <a:extLst>
                    <a:ext uri="{9D8B030D-6E8A-4147-A177-3AD203B41FA5}">
                      <a16:colId xmlns:a16="http://schemas.microsoft.com/office/drawing/2014/main" val="2676890560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238942418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3255586163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294713656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460204282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994227561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144622161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2533268586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321836634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2206119942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516118837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2710968953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4045553345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3848900744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2884267011"/>
                    </a:ext>
                  </a:extLst>
                </a:gridCol>
                <a:gridCol w="452559">
                  <a:extLst>
                    <a:ext uri="{9D8B030D-6E8A-4147-A177-3AD203B41FA5}">
                      <a16:colId xmlns:a16="http://schemas.microsoft.com/office/drawing/2014/main" val="1711643148"/>
                    </a:ext>
                  </a:extLst>
                </a:gridCol>
              </a:tblGrid>
              <a:tr h="522886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648048"/>
                  </a:ext>
                </a:extLst>
              </a:tr>
              <a:tr h="522886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355021"/>
                  </a:ext>
                </a:extLst>
              </a:tr>
              <a:tr h="522886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312059"/>
                  </a:ext>
                </a:extLst>
              </a:tr>
              <a:tr h="488835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43215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8949274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A4427-7BB1-971E-D173-F534264BAC6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7829A517-D748-3090-38B4-CB4302D8F109}"/>
              </a:ext>
            </a:extLst>
          </p:cNvPr>
          <p:cNvSpPr/>
          <p:nvPr/>
        </p:nvSpPr>
        <p:spPr>
          <a:xfrm>
            <a:off x="1358578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F86BF67-7369-AE1A-F162-80F2FDE122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7851" y="2333363"/>
            <a:ext cx="1408298" cy="92667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62462FEF-9E6F-1BF9-CD9B-E8F5AA2056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943" y="2304491"/>
            <a:ext cx="1408298" cy="92667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854108B3-F793-123A-76BC-2A0DAB11752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2019182" y="1052381"/>
            <a:ext cx="58746" cy="2236509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92717A06-74EF-A136-CE0E-EB1CC670A4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114043" y="1066582"/>
            <a:ext cx="45719" cy="214770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FF52814-7829-2F09-0430-5B070C9162F3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16932" y="337906"/>
            <a:ext cx="63247" cy="223650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798D298-3436-4154-0341-819318CBF48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105110" y="379726"/>
            <a:ext cx="63248" cy="214770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14F489E4-EE48-4B11-B8E1-E4C9F5BAFE2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16933" y="-408683"/>
            <a:ext cx="63247" cy="223650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DEC60C50-0E69-A19B-279F-BA5CDC24FB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113875" y="-383040"/>
            <a:ext cx="45719" cy="2147710"/>
          </a:xfrm>
          <a:prstGeom prst="rect">
            <a:avLst/>
          </a:prstGeom>
        </p:spPr>
      </p:pic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594BB1B7-976B-7D7C-3433-4C9C7B6C4CF2}"/>
              </a:ext>
            </a:extLst>
          </p:cNvPr>
          <p:cNvSpPr/>
          <p:nvPr/>
        </p:nvSpPr>
        <p:spPr>
          <a:xfrm>
            <a:off x="1358578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0FE693A5-F6BA-4479-0E32-24AF39B14289}"/>
              </a:ext>
            </a:extLst>
          </p:cNvPr>
          <p:cNvSpPr/>
          <p:nvPr/>
        </p:nvSpPr>
        <p:spPr>
          <a:xfrm>
            <a:off x="3867851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393DBF08-3AB3-C1ED-DFA5-6768FF4F9D40}"/>
              </a:ext>
            </a:extLst>
          </p:cNvPr>
          <p:cNvSpPr/>
          <p:nvPr/>
        </p:nvSpPr>
        <p:spPr>
          <a:xfrm>
            <a:off x="6402352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7BB01655-45DB-09A3-F617-21B4F41795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4301718" y="5356715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CCB537F2-9221-BDAA-12AA-07F15150188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6618899" y="4383067"/>
            <a:ext cx="45719" cy="3137655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1F529C2-A93E-F2DF-9E43-1311C9CFB94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44" y="5503098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C35932F5-739A-83AF-2907-F4A71FD4CA1B}"/>
              </a:ext>
            </a:extLst>
          </p:cNvPr>
          <p:cNvSpPr txBox="1"/>
          <p:nvPr/>
        </p:nvSpPr>
        <p:spPr>
          <a:xfrm>
            <a:off x="1441438" y="5674318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6C039217-63F9-C311-E7D8-E08045D47B6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0600" y="677947"/>
            <a:ext cx="2236509" cy="4571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D6BCCF3D-9462-4CD0-B48A-35A9740F913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0601" y="1415451"/>
            <a:ext cx="2236508" cy="63248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78393638-3786-4856-18CD-41DA01122D7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9011" y="2128252"/>
            <a:ext cx="2228098" cy="63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623079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BEF8AF7-7CF4-FD78-41C9-6585F2AC2B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262D1255-8278-532C-6A94-7A54C6A0B4F5}"/>
              </a:ext>
            </a:extLst>
          </p:cNvPr>
          <p:cNvSpPr/>
          <p:nvPr/>
        </p:nvSpPr>
        <p:spPr>
          <a:xfrm>
            <a:off x="1358578" y="2339844"/>
            <a:ext cx="1391479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EC24CD26-5FBB-427B-7025-86E6FFF3B01F}"/>
              </a:ext>
            </a:extLst>
          </p:cNvPr>
          <p:cNvSpPr/>
          <p:nvPr/>
        </p:nvSpPr>
        <p:spPr>
          <a:xfrm>
            <a:off x="1358578" y="3986600"/>
            <a:ext cx="1391479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6DADF97A-ADC5-0F4F-B583-49D6601D7612}"/>
              </a:ext>
            </a:extLst>
          </p:cNvPr>
          <p:cNvSpPr/>
          <p:nvPr/>
        </p:nvSpPr>
        <p:spPr>
          <a:xfrm>
            <a:off x="3867851" y="3986600"/>
            <a:ext cx="1391479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75725812-DF38-A4B8-999C-4856B4E46D39}"/>
              </a:ext>
            </a:extLst>
          </p:cNvPr>
          <p:cNvSpPr/>
          <p:nvPr/>
        </p:nvSpPr>
        <p:spPr>
          <a:xfrm>
            <a:off x="6402352" y="3986600"/>
            <a:ext cx="1391479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BB29F550-7944-9985-7F69-3A9DF19FFC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44" y="5503098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18BFE79-ADB3-6595-8A5F-6F2AAE88A8E3}"/>
              </a:ext>
            </a:extLst>
          </p:cNvPr>
          <p:cNvSpPr txBox="1"/>
          <p:nvPr/>
        </p:nvSpPr>
        <p:spPr>
          <a:xfrm>
            <a:off x="1441438" y="5674318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01A1BFC-1643-F638-8E74-435591DA228B}"/>
              </a:ext>
            </a:extLst>
          </p:cNvPr>
          <p:cNvSpPr txBox="1"/>
          <p:nvPr/>
        </p:nvSpPr>
        <p:spPr>
          <a:xfrm>
            <a:off x="7785422" y="5605420"/>
            <a:ext cx="5085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A567F1D3-34A6-5DA3-7F1B-17D3144D38F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115858375"/>
              </p:ext>
            </p:extLst>
          </p:nvPr>
        </p:nvGraphicFramePr>
        <p:xfrm>
          <a:off x="955589" y="170127"/>
          <a:ext cx="7338375" cy="2062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005">
                  <a:extLst>
                    <a:ext uri="{9D8B030D-6E8A-4147-A177-3AD203B41FA5}">
                      <a16:colId xmlns:a16="http://schemas.microsoft.com/office/drawing/2014/main" val="548684184"/>
                    </a:ext>
                  </a:extLst>
                </a:gridCol>
                <a:gridCol w="411242">
                  <a:extLst>
                    <a:ext uri="{9D8B030D-6E8A-4147-A177-3AD203B41FA5}">
                      <a16:colId xmlns:a16="http://schemas.microsoft.com/office/drawing/2014/main" val="4091052301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676890560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38942418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3255586163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94713656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460204282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994227561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144622161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533268586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321836634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206119942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516118837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710968953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4045553345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3848900744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884267011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1711643148"/>
                    </a:ext>
                  </a:extLst>
                </a:gridCol>
              </a:tblGrid>
              <a:tr h="497115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648048"/>
                  </a:ext>
                </a:extLst>
              </a:tr>
              <a:tr h="497115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355021"/>
                  </a:ext>
                </a:extLst>
              </a:tr>
              <a:tr h="497115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312059"/>
                  </a:ext>
                </a:extLst>
              </a:tr>
              <a:tr h="570982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432158"/>
                  </a:ext>
                </a:extLst>
              </a:tr>
            </a:tbl>
          </a:graphicData>
        </a:graphic>
      </p:graphicFrame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88CB228E-8238-BB6A-7168-646B0AFEF41B}"/>
              </a:ext>
            </a:extLst>
          </p:cNvPr>
          <p:cNvSpPr/>
          <p:nvPr/>
        </p:nvSpPr>
        <p:spPr>
          <a:xfrm>
            <a:off x="3867850" y="2339844"/>
            <a:ext cx="1391479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6EC390AC-E533-28E0-993F-7F3B973AD20A}"/>
              </a:ext>
            </a:extLst>
          </p:cNvPr>
          <p:cNvSpPr/>
          <p:nvPr/>
        </p:nvSpPr>
        <p:spPr>
          <a:xfrm>
            <a:off x="6402352" y="2339844"/>
            <a:ext cx="1391479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786C3723-2ECC-C522-0D27-F8902D7FDE0F}"/>
              </a:ext>
            </a:extLst>
          </p:cNvPr>
          <p:cNvSpPr/>
          <p:nvPr/>
        </p:nvSpPr>
        <p:spPr>
          <a:xfrm>
            <a:off x="3677948" y="5929035"/>
            <a:ext cx="1223566" cy="83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D1C3F06-7D55-33A5-84A3-A559A88E62D9}"/>
              </a:ext>
            </a:extLst>
          </p:cNvPr>
          <p:cNvSpPr/>
          <p:nvPr/>
        </p:nvSpPr>
        <p:spPr>
          <a:xfrm>
            <a:off x="5115697" y="5929033"/>
            <a:ext cx="3178267" cy="83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70992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AC02400-1554-A36C-1ECB-3392538A21C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30781B0B-D242-7F70-A025-BFC6DF918FB1}"/>
              </a:ext>
            </a:extLst>
          </p:cNvPr>
          <p:cNvSpPr/>
          <p:nvPr/>
        </p:nvSpPr>
        <p:spPr>
          <a:xfrm>
            <a:off x="1358578" y="2339844"/>
            <a:ext cx="1391479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4C9DC04B-0B66-060E-E4F3-FEEEA250A366}"/>
              </a:ext>
            </a:extLst>
          </p:cNvPr>
          <p:cNvSpPr/>
          <p:nvPr/>
        </p:nvSpPr>
        <p:spPr>
          <a:xfrm>
            <a:off x="1358578" y="3986600"/>
            <a:ext cx="1391479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43B806D-208C-51B3-8C13-988C7F3B3530}"/>
              </a:ext>
            </a:extLst>
          </p:cNvPr>
          <p:cNvSpPr/>
          <p:nvPr/>
        </p:nvSpPr>
        <p:spPr>
          <a:xfrm>
            <a:off x="3867851" y="3986600"/>
            <a:ext cx="1391479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371F088F-B9F8-288E-7306-2CB7ED021A51}"/>
              </a:ext>
            </a:extLst>
          </p:cNvPr>
          <p:cNvSpPr/>
          <p:nvPr/>
        </p:nvSpPr>
        <p:spPr>
          <a:xfrm>
            <a:off x="6402352" y="3986600"/>
            <a:ext cx="1391479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30A46274-55D5-4593-88E2-4FC439EAC8C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44" y="5503098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5491B5D3-32FB-8CB8-A3C5-C22D540352E4}"/>
              </a:ext>
            </a:extLst>
          </p:cNvPr>
          <p:cNvSpPr txBox="1"/>
          <p:nvPr/>
        </p:nvSpPr>
        <p:spPr>
          <a:xfrm>
            <a:off x="1441438" y="5674318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graphicFrame>
        <p:nvGraphicFramePr>
          <p:cNvPr id="13" name="表 12">
            <a:extLst>
              <a:ext uri="{FF2B5EF4-FFF2-40B4-BE49-F238E27FC236}">
                <a16:creationId xmlns:a16="http://schemas.microsoft.com/office/drawing/2014/main" id="{25D73B43-653F-B333-FA6D-532E1300FF9D}"/>
              </a:ext>
            </a:extLst>
          </p:cNvPr>
          <p:cNvGraphicFramePr>
            <a:graphicFrameLocks noGrp="1"/>
          </p:cNvGraphicFramePr>
          <p:nvPr/>
        </p:nvGraphicFramePr>
        <p:xfrm>
          <a:off x="955589" y="170127"/>
          <a:ext cx="7338375" cy="206232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9005">
                  <a:extLst>
                    <a:ext uri="{9D8B030D-6E8A-4147-A177-3AD203B41FA5}">
                      <a16:colId xmlns:a16="http://schemas.microsoft.com/office/drawing/2014/main" val="548684184"/>
                    </a:ext>
                  </a:extLst>
                </a:gridCol>
                <a:gridCol w="411242">
                  <a:extLst>
                    <a:ext uri="{9D8B030D-6E8A-4147-A177-3AD203B41FA5}">
                      <a16:colId xmlns:a16="http://schemas.microsoft.com/office/drawing/2014/main" val="4091052301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676890560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38942418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3255586163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94713656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460204282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994227561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144622161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533268586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321836634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206119942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516118837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710968953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4045553345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3848900744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2884267011"/>
                    </a:ext>
                  </a:extLst>
                </a:gridCol>
                <a:gridCol w="409258">
                  <a:extLst>
                    <a:ext uri="{9D8B030D-6E8A-4147-A177-3AD203B41FA5}">
                      <a16:colId xmlns:a16="http://schemas.microsoft.com/office/drawing/2014/main" val="1711643148"/>
                    </a:ext>
                  </a:extLst>
                </a:gridCol>
              </a:tblGrid>
              <a:tr h="497115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25648048"/>
                  </a:ext>
                </a:extLst>
              </a:tr>
              <a:tr h="497115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98355021"/>
                  </a:ext>
                </a:extLst>
              </a:tr>
              <a:tr h="497115"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0312059"/>
                  </a:ext>
                </a:extLst>
              </a:tr>
              <a:tr h="570982">
                <a:tc>
                  <a:txBody>
                    <a:bodyPr/>
                    <a:lstStyle/>
                    <a:p>
                      <a:endParaRPr kumimoji="1" lang="ja-JP" altLang="en-US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kumimoji="1" lang="ja-JP" altLang="en-US" dirty="0">
                        <a:solidFill>
                          <a:schemeClr val="accent6">
                            <a:lumMod val="20000"/>
                            <a:lumOff val="80000"/>
                          </a:schemeClr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12432158"/>
                  </a:ext>
                </a:extLst>
              </a:tr>
            </a:tbl>
          </a:graphicData>
        </a:graphic>
      </p:graphicFrame>
      <p:sp>
        <p:nvSpPr>
          <p:cNvPr id="5" name="四角形: 角を丸くする 4">
            <a:extLst>
              <a:ext uri="{FF2B5EF4-FFF2-40B4-BE49-F238E27FC236}">
                <a16:creationId xmlns:a16="http://schemas.microsoft.com/office/drawing/2014/main" id="{E01BCB2A-CA7A-A585-AB3B-F9F0921D2258}"/>
              </a:ext>
            </a:extLst>
          </p:cNvPr>
          <p:cNvSpPr/>
          <p:nvPr/>
        </p:nvSpPr>
        <p:spPr>
          <a:xfrm>
            <a:off x="3867850" y="2339844"/>
            <a:ext cx="1391479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C7149CB2-79F8-2CFA-31CF-D0EFAA8D7B06}"/>
              </a:ext>
            </a:extLst>
          </p:cNvPr>
          <p:cNvSpPr/>
          <p:nvPr/>
        </p:nvSpPr>
        <p:spPr>
          <a:xfrm>
            <a:off x="6402352" y="2339844"/>
            <a:ext cx="1391479" cy="914400"/>
          </a:xfrm>
          <a:prstGeom prst="roundRect">
            <a:avLst/>
          </a:prstGeom>
          <a:solidFill>
            <a:schemeClr val="accent6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C299E366-C1FF-C0FD-FF95-E0680A598726}"/>
              </a:ext>
            </a:extLst>
          </p:cNvPr>
          <p:cNvSpPr/>
          <p:nvPr/>
        </p:nvSpPr>
        <p:spPr>
          <a:xfrm>
            <a:off x="3677948" y="5929035"/>
            <a:ext cx="1223566" cy="83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69E10A88-FCB7-03B1-7DA5-9E2674DD6B6D}"/>
              </a:ext>
            </a:extLst>
          </p:cNvPr>
          <p:cNvSpPr/>
          <p:nvPr/>
        </p:nvSpPr>
        <p:spPr>
          <a:xfrm>
            <a:off x="5115697" y="5929033"/>
            <a:ext cx="3178267" cy="8383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98765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32162A6-AAEE-EFBF-1076-D4D2C61AF80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A72F3561-F23B-D85A-52D6-2D717F1842B6}"/>
              </a:ext>
            </a:extLst>
          </p:cNvPr>
          <p:cNvSpPr/>
          <p:nvPr/>
        </p:nvSpPr>
        <p:spPr>
          <a:xfrm>
            <a:off x="1033840" y="2205509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AF47CE84-A2C2-D74C-EDBE-2593BFB72231}"/>
              </a:ext>
            </a:extLst>
          </p:cNvPr>
          <p:cNvSpPr/>
          <p:nvPr/>
        </p:nvSpPr>
        <p:spPr>
          <a:xfrm>
            <a:off x="3474718" y="2194081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827245CC-8A49-DA6A-CC9D-C515C50E81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1049" y="-162284"/>
            <a:ext cx="45719" cy="439706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87C4A558-EFCD-B0CD-65A3-E5CA19E5CF8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2931047" y="-856330"/>
            <a:ext cx="45719" cy="4397071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F7CE9DD-91C0-E526-3B3D-FBBBF1D9EE7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2931048" y="-1580657"/>
            <a:ext cx="45720" cy="4397071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F1CF0120-B254-97FA-EE4E-F01BA2518C45}"/>
              </a:ext>
            </a:extLst>
          </p:cNvPr>
          <p:cNvSpPr/>
          <p:nvPr/>
        </p:nvSpPr>
        <p:spPr>
          <a:xfrm>
            <a:off x="1033840" y="418323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BF8D8C78-4BD8-B560-D752-F1AEC917ADAA}"/>
              </a:ext>
            </a:extLst>
          </p:cNvPr>
          <p:cNvSpPr/>
          <p:nvPr/>
        </p:nvSpPr>
        <p:spPr>
          <a:xfrm>
            <a:off x="3474719" y="418323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295C6AAA-2A5C-DF5E-09F1-1197BE71ECB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3455834" y="4550991"/>
            <a:ext cx="45719" cy="3347495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4905B881-0096-3C62-1D28-CFCAB3B70A6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40" y="5613825"/>
            <a:ext cx="675690" cy="649157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490676B-69ED-8E4C-7A36-3D513C41EB31}"/>
              </a:ext>
            </a:extLst>
          </p:cNvPr>
          <p:cNvSpPr txBox="1"/>
          <p:nvPr/>
        </p:nvSpPr>
        <p:spPr>
          <a:xfrm>
            <a:off x="4711296" y="5801769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A9776730-0908-0C01-425E-F1BF44B654D6}"/>
              </a:ext>
            </a:extLst>
          </p:cNvPr>
          <p:cNvSpPr txBox="1"/>
          <p:nvPr/>
        </p:nvSpPr>
        <p:spPr>
          <a:xfrm>
            <a:off x="834324" y="185717"/>
            <a:ext cx="4339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緊急連絡先　</a:t>
            </a:r>
            <a:r>
              <a:rPr kumimoji="1" lang="ja-JP" altLang="en-US" sz="2400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よし子</a:t>
            </a:r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BC5E834B-E4E6-C608-04A7-EE6C8EBD191D}"/>
              </a:ext>
            </a:extLst>
          </p:cNvPr>
          <p:cNvSpPr txBox="1"/>
          <p:nvPr/>
        </p:nvSpPr>
        <p:spPr>
          <a:xfrm>
            <a:off x="834324" y="950070"/>
            <a:ext cx="3877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主治医　　　</a:t>
            </a:r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○△病院　○○先生</a:t>
            </a:r>
            <a:endParaRPr kumimoji="1" lang="ja-JP" altLang="en-US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8E790873-984F-0C3B-ABE7-615715DFBF46}"/>
              </a:ext>
            </a:extLst>
          </p:cNvPr>
          <p:cNvSpPr txBox="1"/>
          <p:nvPr/>
        </p:nvSpPr>
        <p:spPr>
          <a:xfrm>
            <a:off x="4645624" y="1636141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B7D110F-E4DC-9F99-4AA4-E706B7500C41}"/>
              </a:ext>
            </a:extLst>
          </p:cNvPr>
          <p:cNvSpPr txBox="1"/>
          <p:nvPr/>
        </p:nvSpPr>
        <p:spPr>
          <a:xfrm>
            <a:off x="1024120" y="1503565"/>
            <a:ext cx="3621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８号室</a:t>
            </a:r>
            <a:r>
              <a:rPr kumimoji="1" lang="ja-JP" altLang="en-US" dirty="0"/>
              <a:t>　</a:t>
            </a:r>
            <a:r>
              <a:rPr kumimoji="1" lang="ja-JP" altLang="en-US" sz="28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太郎</a:t>
            </a:r>
            <a:endParaRPr kumimoji="1" lang="ja-JP" altLang="en-US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63F6532-CD9D-1AE8-D3D2-9AB6D6B60062}"/>
              </a:ext>
            </a:extLst>
          </p:cNvPr>
          <p:cNvSpPr txBox="1"/>
          <p:nvPr/>
        </p:nvSpPr>
        <p:spPr>
          <a:xfrm>
            <a:off x="1965413" y="5676793"/>
            <a:ext cx="2698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太郎</a:t>
            </a:r>
          </a:p>
        </p:txBody>
      </p:sp>
      <p:pic>
        <p:nvPicPr>
          <p:cNvPr id="19" name="図 18">
            <a:extLst>
              <a:ext uri="{FF2B5EF4-FFF2-40B4-BE49-F238E27FC236}">
                <a16:creationId xmlns:a16="http://schemas.microsoft.com/office/drawing/2014/main" id="{4A1D8616-54F3-F666-D849-2BB562ED30E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299773" y="2237145"/>
            <a:ext cx="859611" cy="835224"/>
          </a:xfrm>
          <a:prstGeom prst="rect">
            <a:avLst/>
          </a:prstGeom>
        </p:spPr>
      </p:pic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9ED56F57-E51D-3D78-C7D0-46433E7A18A4}"/>
              </a:ext>
            </a:extLst>
          </p:cNvPr>
          <p:cNvSpPr txBox="1"/>
          <p:nvPr/>
        </p:nvSpPr>
        <p:spPr>
          <a:xfrm>
            <a:off x="1358604" y="2226515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朝</a:t>
            </a:r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8526D6C1-BADC-9511-9FC4-FB15EB94C482}"/>
              </a:ext>
            </a:extLst>
          </p:cNvPr>
          <p:cNvSpPr/>
          <p:nvPr/>
        </p:nvSpPr>
        <p:spPr>
          <a:xfrm>
            <a:off x="1297016" y="4216317"/>
            <a:ext cx="842629" cy="82221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FFDC4287-0077-2AC1-2FE8-0DB0B14CE040}"/>
              </a:ext>
            </a:extLst>
          </p:cNvPr>
          <p:cNvSpPr txBox="1"/>
          <p:nvPr/>
        </p:nvSpPr>
        <p:spPr>
          <a:xfrm>
            <a:off x="1335068" y="4242702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朝</a:t>
            </a:r>
          </a:p>
        </p:txBody>
      </p:sp>
      <p:pic>
        <p:nvPicPr>
          <p:cNvPr id="25" name="図 24">
            <a:extLst>
              <a:ext uri="{FF2B5EF4-FFF2-40B4-BE49-F238E27FC236}">
                <a16:creationId xmlns:a16="http://schemas.microsoft.com/office/drawing/2014/main" id="{74C39459-BD55-856A-266A-0ED4CDF008B7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0650" y="2253620"/>
            <a:ext cx="859611" cy="835224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E10C5752-30B6-0C9E-BACF-2AC303755FFA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5075" y="2125432"/>
            <a:ext cx="1234179" cy="1173382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48460B0E-B177-9F0F-5EF1-A85F7E6C88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40650" y="4223902"/>
            <a:ext cx="859611" cy="83522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703FE540-8267-4984-DDA6-3DDD32DB6782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51659" y="4073015"/>
            <a:ext cx="1237595" cy="117663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1379632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71886ADA-FC8C-8BAB-9098-41836BD12B77}"/>
              </a:ext>
            </a:extLst>
          </p:cNvPr>
          <p:cNvSpPr/>
          <p:nvPr/>
        </p:nvSpPr>
        <p:spPr>
          <a:xfrm>
            <a:off x="1033840" y="2205509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1839C28F-CB5F-647A-FDFC-210BDB9325E1}"/>
              </a:ext>
            </a:extLst>
          </p:cNvPr>
          <p:cNvSpPr/>
          <p:nvPr/>
        </p:nvSpPr>
        <p:spPr>
          <a:xfrm>
            <a:off x="3474718" y="2194081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ACB545E-60A1-1EF0-9BCE-4248EA6063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1049" y="-162284"/>
            <a:ext cx="45719" cy="439706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C677D48F-6673-237E-EA58-66F1E9AC81E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2931047" y="-856330"/>
            <a:ext cx="45719" cy="4397071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890EFDDE-7FE8-7264-DACD-CAA7C833CD3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2931048" y="-1580657"/>
            <a:ext cx="45720" cy="4397071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AC1085A6-8D7E-4AF9-D0CB-606F3529AF1B}"/>
              </a:ext>
            </a:extLst>
          </p:cNvPr>
          <p:cNvSpPr/>
          <p:nvPr/>
        </p:nvSpPr>
        <p:spPr>
          <a:xfrm>
            <a:off x="1033840" y="418323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9902EC5D-81D6-40C1-7E3D-A121C675F1AC}"/>
              </a:ext>
            </a:extLst>
          </p:cNvPr>
          <p:cNvSpPr/>
          <p:nvPr/>
        </p:nvSpPr>
        <p:spPr>
          <a:xfrm>
            <a:off x="3474719" y="418323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CE4F1E9C-52D2-04AF-FB2D-2E28B9A7B30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3451858" y="4547015"/>
            <a:ext cx="45719" cy="3355447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5099F61A-1E18-BA26-35D9-6948C1065D5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40" y="5613825"/>
            <a:ext cx="675690" cy="649157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7384D6FB-5F2C-D390-8859-33FCE19186DE}"/>
              </a:ext>
            </a:extLst>
          </p:cNvPr>
          <p:cNvSpPr txBox="1"/>
          <p:nvPr/>
        </p:nvSpPr>
        <p:spPr>
          <a:xfrm>
            <a:off x="4711296" y="5801769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2C7DDD7-27C8-5442-64CA-E8D5DB7F7662}"/>
              </a:ext>
            </a:extLst>
          </p:cNvPr>
          <p:cNvSpPr txBox="1"/>
          <p:nvPr/>
        </p:nvSpPr>
        <p:spPr>
          <a:xfrm>
            <a:off x="4645624" y="1612786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</p:spTree>
    <p:extLst>
      <p:ext uri="{BB962C8B-B14F-4D97-AF65-F5344CB8AC3E}">
        <p14:creationId xmlns:p14="http://schemas.microsoft.com/office/powerpoint/2010/main" val="134501158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E0AE3A-BF15-38ED-2A78-17B8D7919B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FEA1DE60-E3A7-B7D2-5387-3FA6B7780A5E}"/>
              </a:ext>
            </a:extLst>
          </p:cNvPr>
          <p:cNvSpPr/>
          <p:nvPr/>
        </p:nvSpPr>
        <p:spPr>
          <a:xfrm>
            <a:off x="1033840" y="2205509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4F5E8B32-807F-DF16-A73A-EAC847CD1188}"/>
              </a:ext>
            </a:extLst>
          </p:cNvPr>
          <p:cNvSpPr/>
          <p:nvPr/>
        </p:nvSpPr>
        <p:spPr>
          <a:xfrm>
            <a:off x="3474718" y="2194081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7489901-95C2-3009-ED05-BAE39AAF69F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1049" y="-162284"/>
            <a:ext cx="45719" cy="439706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1756EE2F-1D04-3082-CDF0-DD5CE9A67B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2931047" y="-856330"/>
            <a:ext cx="45719" cy="4397071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7084710D-2D8C-D929-0025-AE97807B2A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2931048" y="-1580657"/>
            <a:ext cx="45720" cy="4397071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7017633D-F9C7-0008-3060-FA9CF266F79A}"/>
              </a:ext>
            </a:extLst>
          </p:cNvPr>
          <p:cNvSpPr/>
          <p:nvPr/>
        </p:nvSpPr>
        <p:spPr>
          <a:xfrm>
            <a:off x="1033840" y="418323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4259B82E-9BB3-6F46-76D3-83D6BA5F1CC0}"/>
              </a:ext>
            </a:extLst>
          </p:cNvPr>
          <p:cNvSpPr/>
          <p:nvPr/>
        </p:nvSpPr>
        <p:spPr>
          <a:xfrm>
            <a:off x="3474719" y="418323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5EEA59FD-1B81-3602-AE1C-43BD3E769C7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3455834" y="4550991"/>
            <a:ext cx="45719" cy="3347495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6352512F-2659-26C1-127A-3CC29ECBC8E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40" y="5613825"/>
            <a:ext cx="675690" cy="649157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03D86108-28DA-0F16-6F2A-D10319EEA618}"/>
              </a:ext>
            </a:extLst>
          </p:cNvPr>
          <p:cNvSpPr txBox="1"/>
          <p:nvPr/>
        </p:nvSpPr>
        <p:spPr>
          <a:xfrm>
            <a:off x="4711296" y="5801769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4D7FA59B-1D33-E520-5A71-7EB08D2A5D11}"/>
              </a:ext>
            </a:extLst>
          </p:cNvPr>
          <p:cNvSpPr txBox="1"/>
          <p:nvPr/>
        </p:nvSpPr>
        <p:spPr>
          <a:xfrm>
            <a:off x="834324" y="185717"/>
            <a:ext cx="4339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緊急連絡先　</a:t>
            </a:r>
            <a:r>
              <a:rPr kumimoji="1" lang="ja-JP" altLang="en-US" sz="2400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よし子</a:t>
            </a:r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16F9EF5F-0FEE-79C4-BEA6-E3BA4F516C29}"/>
              </a:ext>
            </a:extLst>
          </p:cNvPr>
          <p:cNvSpPr txBox="1"/>
          <p:nvPr/>
        </p:nvSpPr>
        <p:spPr>
          <a:xfrm>
            <a:off x="834324" y="950070"/>
            <a:ext cx="3877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主治医</a:t>
            </a:r>
            <a:r>
              <a:rPr kumimoji="1" lang="ja-JP" altLang="en-US" dirty="0"/>
              <a:t>　　　</a:t>
            </a:r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○△病院　○○先生</a:t>
            </a:r>
            <a:endParaRPr kumimoji="1" lang="ja-JP" altLang="en-US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D30A56DE-B951-245A-4E2A-F3FC45F967A3}"/>
              </a:ext>
            </a:extLst>
          </p:cNvPr>
          <p:cNvSpPr txBox="1"/>
          <p:nvPr/>
        </p:nvSpPr>
        <p:spPr>
          <a:xfrm>
            <a:off x="4645624" y="1636141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AC862A8D-BD6F-13EE-A18F-E129A62783E6}"/>
              </a:ext>
            </a:extLst>
          </p:cNvPr>
          <p:cNvSpPr txBox="1"/>
          <p:nvPr/>
        </p:nvSpPr>
        <p:spPr>
          <a:xfrm>
            <a:off x="897924" y="1503565"/>
            <a:ext cx="37477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８号室</a:t>
            </a:r>
            <a:r>
              <a:rPr kumimoji="1" lang="ja-JP" altLang="en-US" dirty="0"/>
              <a:t>　</a:t>
            </a:r>
            <a:r>
              <a:rPr kumimoji="1" lang="ja-JP" altLang="en-US" sz="28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太郎</a:t>
            </a:r>
            <a:endParaRPr kumimoji="1" lang="ja-JP" altLang="en-US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4142AD74-62CC-76CA-7FE5-596F5263680A}"/>
              </a:ext>
            </a:extLst>
          </p:cNvPr>
          <p:cNvSpPr txBox="1"/>
          <p:nvPr/>
        </p:nvSpPr>
        <p:spPr>
          <a:xfrm>
            <a:off x="1965413" y="5676793"/>
            <a:ext cx="2698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太郎</a:t>
            </a: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A1CAE7FA-A4B2-121B-7040-874F0FFCFD6E}"/>
              </a:ext>
            </a:extLst>
          </p:cNvPr>
          <p:cNvSpPr/>
          <p:nvPr/>
        </p:nvSpPr>
        <p:spPr>
          <a:xfrm>
            <a:off x="1288215" y="2251604"/>
            <a:ext cx="842629" cy="82221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063E4848-38F4-7288-15D9-C7C5FBFB8C15}"/>
              </a:ext>
            </a:extLst>
          </p:cNvPr>
          <p:cNvSpPr/>
          <p:nvPr/>
        </p:nvSpPr>
        <p:spPr>
          <a:xfrm>
            <a:off x="1288215" y="4224158"/>
            <a:ext cx="842629" cy="822210"/>
          </a:xfrm>
          <a:prstGeom prst="ellipse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8AD6EE4F-55DE-27FB-40D6-73C2E05E13FF}"/>
              </a:ext>
            </a:extLst>
          </p:cNvPr>
          <p:cNvSpPr/>
          <p:nvPr/>
        </p:nvSpPr>
        <p:spPr>
          <a:xfrm>
            <a:off x="3729371" y="2251604"/>
            <a:ext cx="842629" cy="82221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985D6545-4DAD-6570-0982-1D851A9F6BBA}"/>
              </a:ext>
            </a:extLst>
          </p:cNvPr>
          <p:cNvSpPr/>
          <p:nvPr/>
        </p:nvSpPr>
        <p:spPr>
          <a:xfrm>
            <a:off x="3729371" y="4224158"/>
            <a:ext cx="842629" cy="82221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FCBED98-8BB2-730C-9ABA-0B5A5EFEDB25}"/>
              </a:ext>
            </a:extLst>
          </p:cNvPr>
          <p:cNvSpPr txBox="1"/>
          <p:nvPr/>
        </p:nvSpPr>
        <p:spPr>
          <a:xfrm>
            <a:off x="1358604" y="2226515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朝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7556D02E-E98E-3451-E6A4-D153897251B9}"/>
              </a:ext>
            </a:extLst>
          </p:cNvPr>
          <p:cNvSpPr txBox="1"/>
          <p:nvPr/>
        </p:nvSpPr>
        <p:spPr>
          <a:xfrm>
            <a:off x="1355117" y="4222292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朝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4D5E94BC-0FCC-17EB-A64B-E6BC36C95628}"/>
              </a:ext>
            </a:extLst>
          </p:cNvPr>
          <p:cNvSpPr txBox="1"/>
          <p:nvPr/>
        </p:nvSpPr>
        <p:spPr>
          <a:xfrm>
            <a:off x="3783999" y="2226515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昼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F058BECE-4DC3-FF9A-9289-6041696953F7}"/>
              </a:ext>
            </a:extLst>
          </p:cNvPr>
          <p:cNvSpPr txBox="1"/>
          <p:nvPr/>
        </p:nvSpPr>
        <p:spPr>
          <a:xfrm>
            <a:off x="3783999" y="4214983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昼</a:t>
            </a:r>
          </a:p>
        </p:txBody>
      </p:sp>
    </p:spTree>
    <p:extLst>
      <p:ext uri="{BB962C8B-B14F-4D97-AF65-F5344CB8AC3E}">
        <p14:creationId xmlns:p14="http://schemas.microsoft.com/office/powerpoint/2010/main" val="5648508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FF11D3-6B0A-B93D-E1C7-36148A4720A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E93E1C30-FB92-260B-CADA-D96377546F18}"/>
              </a:ext>
            </a:extLst>
          </p:cNvPr>
          <p:cNvSpPr/>
          <p:nvPr/>
        </p:nvSpPr>
        <p:spPr>
          <a:xfrm>
            <a:off x="1033840" y="2205509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四角形: 角を丸くする 2">
            <a:extLst>
              <a:ext uri="{FF2B5EF4-FFF2-40B4-BE49-F238E27FC236}">
                <a16:creationId xmlns:a16="http://schemas.microsoft.com/office/drawing/2014/main" id="{27A82B84-C6BC-A71A-D7E8-F451BA329CCE}"/>
              </a:ext>
            </a:extLst>
          </p:cNvPr>
          <p:cNvSpPr/>
          <p:nvPr/>
        </p:nvSpPr>
        <p:spPr>
          <a:xfrm>
            <a:off x="3474718" y="2194081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0BAFCA4B-17D7-8C7B-8A0C-609AE3A8588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931049" y="-162284"/>
            <a:ext cx="45719" cy="4397069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7BB2BAB4-EAFD-A8F2-860F-311EDE3249C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2931047" y="-856330"/>
            <a:ext cx="45719" cy="4397071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E7009873-D3D5-24EB-485E-07D9ACF1F5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2931048" y="-1580657"/>
            <a:ext cx="45720" cy="4397071"/>
          </a:xfrm>
          <a:prstGeom prst="rect">
            <a:avLst/>
          </a:prstGeom>
        </p:spPr>
      </p:pic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B10F626B-64BA-6670-730F-6F7214848840}"/>
              </a:ext>
            </a:extLst>
          </p:cNvPr>
          <p:cNvSpPr/>
          <p:nvPr/>
        </p:nvSpPr>
        <p:spPr>
          <a:xfrm>
            <a:off x="1033840" y="418323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A460223D-A29B-8503-2DA4-D9FE0F01AD60}"/>
              </a:ext>
            </a:extLst>
          </p:cNvPr>
          <p:cNvSpPr/>
          <p:nvPr/>
        </p:nvSpPr>
        <p:spPr>
          <a:xfrm>
            <a:off x="3474719" y="418323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15BD0E69-82CA-9C96-F5C5-8354EB76FF6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3455834" y="4550991"/>
            <a:ext cx="45719" cy="3347495"/>
          </a:xfrm>
          <a:prstGeom prst="rect">
            <a:avLst/>
          </a:prstGeom>
        </p:spPr>
      </p:pic>
      <p:pic>
        <p:nvPicPr>
          <p:cNvPr id="11" name="図 10">
            <a:extLst>
              <a:ext uri="{FF2B5EF4-FFF2-40B4-BE49-F238E27FC236}">
                <a16:creationId xmlns:a16="http://schemas.microsoft.com/office/drawing/2014/main" id="{8D17F222-73D7-AF53-560F-AD1D2D70B5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3840" y="5613825"/>
            <a:ext cx="675690" cy="649157"/>
          </a:xfrm>
          <a:prstGeom prst="rect">
            <a:avLst/>
          </a:prstGeom>
        </p:spPr>
      </p:pic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246D2F9A-5944-ECA9-C64A-27A4160C2102}"/>
              </a:ext>
            </a:extLst>
          </p:cNvPr>
          <p:cNvSpPr txBox="1"/>
          <p:nvPr/>
        </p:nvSpPr>
        <p:spPr>
          <a:xfrm>
            <a:off x="4711296" y="5801769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E4FC93C3-A0C4-FDB2-0E97-2D87CD178A5F}"/>
              </a:ext>
            </a:extLst>
          </p:cNvPr>
          <p:cNvSpPr txBox="1"/>
          <p:nvPr/>
        </p:nvSpPr>
        <p:spPr>
          <a:xfrm>
            <a:off x="834324" y="185717"/>
            <a:ext cx="433965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緊急連絡先　</a:t>
            </a:r>
            <a:r>
              <a:rPr kumimoji="1" lang="ja-JP" altLang="en-US" sz="2400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よし子</a:t>
            </a:r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E8452318-1C62-7B00-7EB4-DDCCF390DE06}"/>
              </a:ext>
            </a:extLst>
          </p:cNvPr>
          <p:cNvSpPr txBox="1"/>
          <p:nvPr/>
        </p:nvSpPr>
        <p:spPr>
          <a:xfrm>
            <a:off x="834324" y="950070"/>
            <a:ext cx="387798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主治医</a:t>
            </a:r>
            <a:r>
              <a:rPr kumimoji="1" lang="ja-JP" altLang="en-US" dirty="0"/>
              <a:t>　　　</a:t>
            </a:r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○△病院　○○先生</a:t>
            </a:r>
            <a:endParaRPr kumimoji="1" lang="ja-JP" altLang="en-US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49DC3249-B99A-03A8-25B8-B9FA6FBE2DAE}"/>
              </a:ext>
            </a:extLst>
          </p:cNvPr>
          <p:cNvSpPr txBox="1"/>
          <p:nvPr/>
        </p:nvSpPr>
        <p:spPr>
          <a:xfrm>
            <a:off x="4645624" y="1636141"/>
            <a:ext cx="44114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F266BA62-EDC4-DBA5-C97B-E0D98E5CA537}"/>
              </a:ext>
            </a:extLst>
          </p:cNvPr>
          <p:cNvSpPr txBox="1"/>
          <p:nvPr/>
        </p:nvSpPr>
        <p:spPr>
          <a:xfrm>
            <a:off x="1024120" y="1503565"/>
            <a:ext cx="3621504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８号室</a:t>
            </a:r>
            <a:r>
              <a:rPr kumimoji="1" lang="ja-JP" altLang="en-US" dirty="0"/>
              <a:t>　</a:t>
            </a:r>
            <a:r>
              <a:rPr kumimoji="1" lang="ja-JP" altLang="en-US" sz="28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太郎</a:t>
            </a:r>
            <a:endParaRPr kumimoji="1" lang="ja-JP" altLang="en-US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5A0C1592-1139-CC4C-CCD7-800CA25B6B72}"/>
              </a:ext>
            </a:extLst>
          </p:cNvPr>
          <p:cNvSpPr txBox="1"/>
          <p:nvPr/>
        </p:nvSpPr>
        <p:spPr>
          <a:xfrm>
            <a:off x="1965413" y="5676793"/>
            <a:ext cx="269817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太郎</a:t>
            </a:r>
          </a:p>
        </p:txBody>
      </p:sp>
      <p:sp>
        <p:nvSpPr>
          <p:cNvPr id="18" name="楕円 17">
            <a:extLst>
              <a:ext uri="{FF2B5EF4-FFF2-40B4-BE49-F238E27FC236}">
                <a16:creationId xmlns:a16="http://schemas.microsoft.com/office/drawing/2014/main" id="{43334CFC-7E11-1045-2AA3-B5C0672E8F64}"/>
              </a:ext>
            </a:extLst>
          </p:cNvPr>
          <p:cNvSpPr/>
          <p:nvPr/>
        </p:nvSpPr>
        <p:spPr>
          <a:xfrm>
            <a:off x="1288215" y="2251604"/>
            <a:ext cx="842629" cy="8222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9" name="楕円 18">
            <a:extLst>
              <a:ext uri="{FF2B5EF4-FFF2-40B4-BE49-F238E27FC236}">
                <a16:creationId xmlns:a16="http://schemas.microsoft.com/office/drawing/2014/main" id="{31A3CED6-CF29-5194-D6FA-E816DAA558CF}"/>
              </a:ext>
            </a:extLst>
          </p:cNvPr>
          <p:cNvSpPr/>
          <p:nvPr/>
        </p:nvSpPr>
        <p:spPr>
          <a:xfrm>
            <a:off x="1288215" y="4224158"/>
            <a:ext cx="842629" cy="822210"/>
          </a:xfrm>
          <a:prstGeom prst="ellipse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0" name="楕円 19">
            <a:extLst>
              <a:ext uri="{FF2B5EF4-FFF2-40B4-BE49-F238E27FC236}">
                <a16:creationId xmlns:a16="http://schemas.microsoft.com/office/drawing/2014/main" id="{7290B63F-C2D4-A952-CA5D-7E235000DCC4}"/>
              </a:ext>
            </a:extLst>
          </p:cNvPr>
          <p:cNvSpPr/>
          <p:nvPr/>
        </p:nvSpPr>
        <p:spPr>
          <a:xfrm>
            <a:off x="3729371" y="2251604"/>
            <a:ext cx="842629" cy="82221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楕円 20">
            <a:extLst>
              <a:ext uri="{FF2B5EF4-FFF2-40B4-BE49-F238E27FC236}">
                <a16:creationId xmlns:a16="http://schemas.microsoft.com/office/drawing/2014/main" id="{EC2AAF6C-80EC-A5F1-0429-727AC5F8F7D0}"/>
              </a:ext>
            </a:extLst>
          </p:cNvPr>
          <p:cNvSpPr/>
          <p:nvPr/>
        </p:nvSpPr>
        <p:spPr>
          <a:xfrm>
            <a:off x="3729371" y="4224158"/>
            <a:ext cx="842629" cy="822210"/>
          </a:xfrm>
          <a:prstGeom prst="ellipse">
            <a:avLst/>
          </a:prstGeom>
          <a:solidFill>
            <a:srgbClr val="7030A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525F5DA2-3956-BA55-16F7-1B3D970FD517}"/>
              </a:ext>
            </a:extLst>
          </p:cNvPr>
          <p:cNvSpPr txBox="1"/>
          <p:nvPr/>
        </p:nvSpPr>
        <p:spPr>
          <a:xfrm>
            <a:off x="1358604" y="2226515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夕</a:t>
            </a: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9AA68D80-74C6-28AE-D04B-752F9EAB89B3}"/>
              </a:ext>
            </a:extLst>
          </p:cNvPr>
          <p:cNvSpPr txBox="1"/>
          <p:nvPr/>
        </p:nvSpPr>
        <p:spPr>
          <a:xfrm>
            <a:off x="1355117" y="4222292"/>
            <a:ext cx="748923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夕</a:t>
            </a: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C2278C5A-99FE-EFC3-1CA5-BBF6D0AA3234}"/>
              </a:ext>
            </a:extLst>
          </p:cNvPr>
          <p:cNvSpPr txBox="1"/>
          <p:nvPr/>
        </p:nvSpPr>
        <p:spPr>
          <a:xfrm>
            <a:off x="3673631" y="2449166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ねる前</a:t>
            </a: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3A5A9625-FD4A-2AF4-0BB3-5CD7D409D9C1}"/>
              </a:ext>
            </a:extLst>
          </p:cNvPr>
          <p:cNvSpPr txBox="1"/>
          <p:nvPr/>
        </p:nvSpPr>
        <p:spPr>
          <a:xfrm>
            <a:off x="3682172" y="4435208"/>
            <a:ext cx="95410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ねる前</a:t>
            </a:r>
          </a:p>
        </p:txBody>
      </p:sp>
    </p:spTree>
    <p:extLst>
      <p:ext uri="{BB962C8B-B14F-4D97-AF65-F5344CB8AC3E}">
        <p14:creationId xmlns:p14="http://schemas.microsoft.com/office/powerpoint/2010/main" val="9357532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3DB439-ACF1-A413-4F48-3226AA684E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71E34B61-B259-9F1D-D495-49473DA643F1}"/>
              </a:ext>
            </a:extLst>
          </p:cNvPr>
          <p:cNvSpPr/>
          <p:nvPr/>
        </p:nvSpPr>
        <p:spPr>
          <a:xfrm>
            <a:off x="1358577" y="2345635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あさ</a:t>
            </a: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4F22FF97-2963-4A2D-9C4E-FDFB5B4766B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7851" y="2333363"/>
            <a:ext cx="1408298" cy="92667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6AF06234-61C3-5549-3D6A-09A381AF332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943" y="2304491"/>
            <a:ext cx="1408298" cy="92667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866CA6B7-66BC-B394-2417-B6ABEA634D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2672979" y="404407"/>
            <a:ext cx="58742" cy="354409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79AF9B4-294B-3E43-E2EB-7A05D7FDAD6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409251" y="403008"/>
            <a:ext cx="58745" cy="354426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ECC7A4D1-4484-E647-8123-C0FFE1FFEC4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672979" y="-313635"/>
            <a:ext cx="58742" cy="354409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FE7EB63A-4EEF-E8F6-7BF2-95C2F29F6B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409168" y="-316216"/>
            <a:ext cx="58742" cy="354409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B6F47369-86FF-470E-649C-D749EC628CF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672980" y="-1031017"/>
            <a:ext cx="58742" cy="354409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72931127-72DE-6506-8557-05C3C1D5B0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6409169" y="-1035523"/>
            <a:ext cx="58742" cy="3544099"/>
          </a:xfrm>
          <a:prstGeom prst="rect">
            <a:avLst/>
          </a:prstGeom>
        </p:spPr>
      </p:pic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943C29A-0D52-F537-59B4-033FF0097299}"/>
              </a:ext>
            </a:extLst>
          </p:cNvPr>
          <p:cNvSpPr txBox="1"/>
          <p:nvPr/>
        </p:nvSpPr>
        <p:spPr>
          <a:xfrm>
            <a:off x="930301" y="258817"/>
            <a:ext cx="1454244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緊急連絡先（家族）</a:t>
            </a: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10D5D72B-F1A7-B82D-6AD0-EEAA82F9FE0B}"/>
              </a:ext>
            </a:extLst>
          </p:cNvPr>
          <p:cNvSpPr txBox="1"/>
          <p:nvPr/>
        </p:nvSpPr>
        <p:spPr>
          <a:xfrm>
            <a:off x="930301" y="814311"/>
            <a:ext cx="348044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100" dirty="0"/>
              <a:t>主治医連絡先　</a:t>
            </a:r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○△病院　○○先生</a:t>
            </a:r>
            <a:endParaRPr kumimoji="1" lang="ja-JP" altLang="en-US" sz="1100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964713B8-AE77-C13C-1AFB-CD4FE889DB4D}"/>
              </a:ext>
            </a:extLst>
          </p:cNvPr>
          <p:cNvSpPr txBox="1"/>
          <p:nvPr/>
        </p:nvSpPr>
        <p:spPr>
          <a:xfrm>
            <a:off x="4786685" y="336905"/>
            <a:ext cx="342390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200" dirty="0"/>
              <a:t>ケアマネ　</a:t>
            </a:r>
            <a:r>
              <a:rPr kumimoji="1" lang="ja-JP" altLang="en-US" sz="1600" b="1" dirty="0"/>
              <a:t>□□センター　△△さん</a:t>
            </a:r>
            <a:r>
              <a:rPr kumimoji="1" lang="ja-JP" altLang="en-US" sz="2400" b="1" dirty="0"/>
              <a:t>　</a:t>
            </a:r>
            <a:endParaRPr kumimoji="1" lang="ja-JP" altLang="en-US" b="1" dirty="0"/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953F301-C780-ECF3-765A-0801D754BD40}"/>
              </a:ext>
            </a:extLst>
          </p:cNvPr>
          <p:cNvSpPr txBox="1"/>
          <p:nvPr/>
        </p:nvSpPr>
        <p:spPr>
          <a:xfrm>
            <a:off x="1002856" y="1617760"/>
            <a:ext cx="38554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太郎　</a:t>
            </a:r>
            <a:r>
              <a:rPr kumimoji="1" lang="ja-JP" altLang="en-US" sz="24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  <a:endParaRPr kumimoji="1" lang="ja-JP" altLang="en-US" sz="3200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F45444FC-A30C-B260-2509-2591CEA5AE38}"/>
              </a:ext>
            </a:extLst>
          </p:cNvPr>
          <p:cNvSpPr txBox="1"/>
          <p:nvPr/>
        </p:nvSpPr>
        <p:spPr>
          <a:xfrm>
            <a:off x="2427536" y="380718"/>
            <a:ext cx="203132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よし子</a:t>
            </a:r>
            <a:r>
              <a:rPr kumimoji="1" lang="ja-JP" altLang="en-US" sz="14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  <a:endParaRPr kumimoji="1" lang="ja-JP" altLang="en-US" sz="1600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20C1F02B-C459-42CA-7588-25B8FB50884C}"/>
              </a:ext>
            </a:extLst>
          </p:cNvPr>
          <p:cNvSpPr txBox="1"/>
          <p:nvPr/>
        </p:nvSpPr>
        <p:spPr>
          <a:xfrm>
            <a:off x="4645235" y="1713476"/>
            <a:ext cx="4572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400" b="1" dirty="0"/>
              <a:t>○○</a:t>
            </a:r>
            <a:r>
              <a:rPr kumimoji="1" lang="ja-JP" altLang="en-US" sz="2400" b="1"/>
              <a:t>薬局　</a:t>
            </a:r>
            <a:r>
              <a:rPr kumimoji="1" lang="en-US" altLang="ja-JP" sz="2400" b="1" dirty="0"/>
              <a:t>011-222-3333</a:t>
            </a:r>
            <a:r>
              <a:rPr kumimoji="1" lang="ja-JP" altLang="en-US" sz="2400" b="1" dirty="0"/>
              <a:t>　　</a:t>
            </a: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58388CC7-4EA6-D1EB-A2EA-209EAF69604E}"/>
              </a:ext>
            </a:extLst>
          </p:cNvPr>
          <p:cNvSpPr txBox="1"/>
          <p:nvPr/>
        </p:nvSpPr>
        <p:spPr>
          <a:xfrm>
            <a:off x="4722151" y="893433"/>
            <a:ext cx="264687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dirty="0"/>
              <a:t>訪問看護師　</a:t>
            </a:r>
            <a:r>
              <a:rPr kumimoji="1" lang="ja-JP" altLang="en-US" sz="2000" b="1" dirty="0"/>
              <a:t>♡♡♡さん　</a:t>
            </a:r>
            <a:endParaRPr kumimoji="1" lang="ja-JP" altLang="en-US" sz="1200" b="1" dirty="0"/>
          </a:p>
        </p:txBody>
      </p:sp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CA76DF21-64E3-475E-06A8-D3F69E3CAE74}"/>
              </a:ext>
            </a:extLst>
          </p:cNvPr>
          <p:cNvSpPr txBox="1"/>
          <p:nvPr/>
        </p:nvSpPr>
        <p:spPr>
          <a:xfrm>
            <a:off x="887310" y="423025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090-0000-0000</a:t>
            </a:r>
            <a:endParaRPr kumimoji="1" lang="ja-JP" altLang="en-US" dirty="0"/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32827FFD-6409-59FC-0C3A-08DAF51203A8}"/>
              </a:ext>
            </a:extLst>
          </p:cNvPr>
          <p:cNvSpPr txBox="1"/>
          <p:nvPr/>
        </p:nvSpPr>
        <p:spPr>
          <a:xfrm>
            <a:off x="959575" y="1143756"/>
            <a:ext cx="184377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/>
              <a:t>☏</a:t>
            </a:r>
            <a:r>
              <a:rPr kumimoji="1" lang="en-US" altLang="ja-JP" dirty="0"/>
              <a:t>0123-456-7890</a:t>
            </a:r>
            <a:endParaRPr kumimoji="1" lang="ja-JP" altLang="en-US" dirty="0"/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03C6F5D9-A293-C4A2-97ED-CAE70D1F1261}"/>
              </a:ext>
            </a:extLst>
          </p:cNvPr>
          <p:cNvSpPr txBox="1"/>
          <p:nvPr/>
        </p:nvSpPr>
        <p:spPr>
          <a:xfrm>
            <a:off x="5072933" y="1158866"/>
            <a:ext cx="16129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090-0000-0000</a:t>
            </a:r>
            <a:endParaRPr kumimoji="1" lang="ja-JP" altLang="en-US" dirty="0"/>
          </a:p>
        </p:txBody>
      </p:sp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0ABA71F1-8951-1BA3-4D67-E283DD41545B}"/>
              </a:ext>
            </a:extLst>
          </p:cNvPr>
          <p:cNvSpPr/>
          <p:nvPr/>
        </p:nvSpPr>
        <p:spPr>
          <a:xfrm>
            <a:off x="1358578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4400" b="1" dirty="0">
                <a:solidFill>
                  <a:srgbClr val="FF00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あさ</a:t>
            </a: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AAC825BF-BF7C-0766-120B-74C91B254257}"/>
              </a:ext>
            </a:extLst>
          </p:cNvPr>
          <p:cNvSpPr/>
          <p:nvPr/>
        </p:nvSpPr>
        <p:spPr>
          <a:xfrm>
            <a:off x="3867851" y="398402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ひる</a:t>
            </a: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E961ACCF-369D-0425-350F-917FE65BC6B2}"/>
              </a:ext>
            </a:extLst>
          </p:cNvPr>
          <p:cNvSpPr/>
          <p:nvPr/>
        </p:nvSpPr>
        <p:spPr>
          <a:xfrm>
            <a:off x="6402352" y="3934087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ゆう</a:t>
            </a: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B4DD289B-24D7-3640-6C5E-F9F1CB47555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4301718" y="5356715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FED29ED4-60E3-9DB4-CD91-F5E4A96BFC4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6618899" y="4383067"/>
            <a:ext cx="45719" cy="3137655"/>
          </a:xfrm>
          <a:prstGeom prst="rect">
            <a:avLst/>
          </a:prstGeom>
        </p:spPr>
      </p:pic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E17B1EB3-CE6E-CC33-B0F0-33CFE3D1450E}"/>
              </a:ext>
            </a:extLst>
          </p:cNvPr>
          <p:cNvSpPr txBox="1"/>
          <p:nvPr/>
        </p:nvSpPr>
        <p:spPr>
          <a:xfrm>
            <a:off x="4971207" y="5476181"/>
            <a:ext cx="343411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sz="28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さんぷる　太郎　</a:t>
            </a:r>
            <a:r>
              <a:rPr kumimoji="1" lang="ja-JP" altLang="en-US" sz="2000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  <a:endParaRPr kumimoji="1" lang="ja-JP" altLang="en-US" sz="2400" b="1" dirty="0"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6DFFACDC-F77A-9E14-61D8-2EFDA436E69A}"/>
              </a:ext>
            </a:extLst>
          </p:cNvPr>
          <p:cNvSpPr txBox="1"/>
          <p:nvPr/>
        </p:nvSpPr>
        <p:spPr>
          <a:xfrm>
            <a:off x="3729402" y="5526118"/>
            <a:ext cx="110799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400" b="1" dirty="0"/>
              <a:t>８号室</a:t>
            </a:r>
          </a:p>
        </p:txBody>
      </p:sp>
      <p:pic>
        <p:nvPicPr>
          <p:cNvPr id="32" name="図 31">
            <a:extLst>
              <a:ext uri="{FF2B5EF4-FFF2-40B4-BE49-F238E27FC236}">
                <a16:creationId xmlns:a16="http://schemas.microsoft.com/office/drawing/2014/main" id="{472FE26D-57F3-FE2B-A6B8-FDA1A2B3146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44" y="5503098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4F70E3E9-7FB4-2F21-86A3-C23F89D6BF92}"/>
              </a:ext>
            </a:extLst>
          </p:cNvPr>
          <p:cNvSpPr txBox="1"/>
          <p:nvPr/>
        </p:nvSpPr>
        <p:spPr>
          <a:xfrm>
            <a:off x="1441438" y="5674318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2A300277-BBEA-1BF0-A3D9-2168F7432C8F}"/>
              </a:ext>
            </a:extLst>
          </p:cNvPr>
          <p:cNvSpPr txBox="1"/>
          <p:nvPr/>
        </p:nvSpPr>
        <p:spPr>
          <a:xfrm>
            <a:off x="3921020" y="2382401"/>
            <a:ext cx="1301959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dirty="0">
                <a:solidFill>
                  <a:srgbClr val="FFFF0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ひる</a:t>
            </a: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32DF4BD1-705A-3A09-8395-50F691CDEE4B}"/>
              </a:ext>
            </a:extLst>
          </p:cNvPr>
          <p:cNvSpPr txBox="1"/>
          <p:nvPr/>
        </p:nvSpPr>
        <p:spPr>
          <a:xfrm>
            <a:off x="6498636" y="2360419"/>
            <a:ext cx="1273105" cy="76944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4400" b="1" dirty="0">
                <a:solidFill>
                  <a:srgbClr val="002060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ゆう</a:t>
            </a:r>
          </a:p>
        </p:txBody>
      </p:sp>
    </p:spTree>
    <p:extLst>
      <p:ext uri="{BB962C8B-B14F-4D97-AF65-F5344CB8AC3E}">
        <p14:creationId xmlns:p14="http://schemas.microsoft.com/office/powerpoint/2010/main" val="26961808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9FFEAD-DE46-98E6-B64F-D9F9213F3E2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DD9B217A-EAAB-AE72-5083-4D6C5F77CFAC}"/>
              </a:ext>
            </a:extLst>
          </p:cNvPr>
          <p:cNvSpPr/>
          <p:nvPr/>
        </p:nvSpPr>
        <p:spPr>
          <a:xfrm>
            <a:off x="1358578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3D5945AB-E7A7-47C2-660F-0DE8CFA1045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2672979" y="404407"/>
            <a:ext cx="58742" cy="354409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9653DE1-7CD4-EDDA-DBBF-9759FB0F249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409251" y="403008"/>
            <a:ext cx="58745" cy="354426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DCA9114E-DCA3-3C25-EF8B-6455A6A13AD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72979" y="-313635"/>
            <a:ext cx="58742" cy="354409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0B5E5DD3-7F1E-11E6-7132-CDBC3CA404D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409168" y="-316216"/>
            <a:ext cx="58742" cy="354409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09A948FA-338A-2744-7A95-4DAD70EAE5A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72980" y="-1031017"/>
            <a:ext cx="58742" cy="354409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A7D6A11F-9E34-D8D5-4280-EC36311867C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409169" y="-1035523"/>
            <a:ext cx="58742" cy="3544099"/>
          </a:xfrm>
          <a:prstGeom prst="rect">
            <a:avLst/>
          </a:prstGeom>
        </p:spPr>
      </p:pic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AD11EE29-5674-920C-1B57-C3EB3C232886}"/>
              </a:ext>
            </a:extLst>
          </p:cNvPr>
          <p:cNvSpPr/>
          <p:nvPr/>
        </p:nvSpPr>
        <p:spPr>
          <a:xfrm>
            <a:off x="1377635" y="4077136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AF3B8166-E063-FD47-FAAE-7F4ABE7C7B35}"/>
              </a:ext>
            </a:extLst>
          </p:cNvPr>
          <p:cNvSpPr/>
          <p:nvPr/>
        </p:nvSpPr>
        <p:spPr>
          <a:xfrm>
            <a:off x="3889993" y="4047893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C670DDA1-A1AD-613A-FB4A-FE20FB48FDE6}"/>
              </a:ext>
            </a:extLst>
          </p:cNvPr>
          <p:cNvSpPr/>
          <p:nvPr/>
        </p:nvSpPr>
        <p:spPr>
          <a:xfrm>
            <a:off x="6402351" y="4047893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BC03C8A5-272F-4C5A-D47F-235447F83B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301718" y="5670422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9676906A-B24E-9C1A-17A5-44E9F49074F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6814916" y="4696417"/>
            <a:ext cx="45719" cy="3137655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28906BA5-5770-F1C6-6B3E-C76D8C4AA7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0" y="5843595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F4EF613-1A57-F5B4-0057-032D6B3D3B4D}"/>
              </a:ext>
            </a:extLst>
          </p:cNvPr>
          <p:cNvSpPr txBox="1"/>
          <p:nvPr/>
        </p:nvSpPr>
        <p:spPr>
          <a:xfrm>
            <a:off x="1492890" y="5977063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5DA74279-D2B5-0D53-FAF1-D39FC0FB042F}"/>
              </a:ext>
            </a:extLst>
          </p:cNvPr>
          <p:cNvSpPr txBox="1"/>
          <p:nvPr/>
        </p:nvSpPr>
        <p:spPr>
          <a:xfrm>
            <a:off x="7898061" y="5873053"/>
            <a:ext cx="5085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3D1D66D9-0BFC-AD0D-D67A-08E2764E21EF}"/>
              </a:ext>
            </a:extLst>
          </p:cNvPr>
          <p:cNvSpPr/>
          <p:nvPr/>
        </p:nvSpPr>
        <p:spPr>
          <a:xfrm>
            <a:off x="3867850" y="234534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6542E8FC-240F-CD7B-C50A-C9F8DF339A9A}"/>
              </a:ext>
            </a:extLst>
          </p:cNvPr>
          <p:cNvSpPr/>
          <p:nvPr/>
        </p:nvSpPr>
        <p:spPr>
          <a:xfrm>
            <a:off x="6393943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818784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52AB029-BB14-E293-6111-556DA40FCE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6B9DAEFF-387B-33CE-99D7-24E2E67A72EC}"/>
              </a:ext>
            </a:extLst>
          </p:cNvPr>
          <p:cNvSpPr/>
          <p:nvPr/>
        </p:nvSpPr>
        <p:spPr>
          <a:xfrm>
            <a:off x="1358578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あさ</a:t>
            </a: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30AA7763-6FED-97F4-E2C8-A92944AA49A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7851" y="2333363"/>
            <a:ext cx="1408298" cy="92667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AB795C20-A7D1-B977-97B4-DE013A8EE46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943" y="2304491"/>
            <a:ext cx="1408298" cy="92667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68469DE8-AB42-10C1-AE92-31C78DE2B18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2019182" y="1052381"/>
            <a:ext cx="58746" cy="2236509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02D3329F-ACBE-2033-244A-0FF138AA082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114043" y="1066582"/>
            <a:ext cx="45719" cy="214770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1F20F9FB-36E3-7AAF-5703-B30B121C176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16932" y="337906"/>
            <a:ext cx="63247" cy="223650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DB5D8C95-05A8-3922-3018-72ADA491C86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105110" y="379726"/>
            <a:ext cx="63248" cy="214770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8C01801B-75E3-7167-9F47-9F89B8D0380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16932" y="-379473"/>
            <a:ext cx="63247" cy="223650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CA0AC7CC-0847-F3F7-8C3C-F59B7634047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113874" y="-330816"/>
            <a:ext cx="45719" cy="2147710"/>
          </a:xfrm>
          <a:prstGeom prst="rect">
            <a:avLst/>
          </a:prstGeom>
        </p:spPr>
      </p:pic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2B44C247-F223-319E-0ABD-6AC62ACEE0A2}"/>
              </a:ext>
            </a:extLst>
          </p:cNvPr>
          <p:cNvSpPr/>
          <p:nvPr/>
        </p:nvSpPr>
        <p:spPr>
          <a:xfrm>
            <a:off x="1358578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FF00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あさ</a:t>
            </a: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C8E3F571-A19B-8DA1-0C31-8E732BB6875A}"/>
              </a:ext>
            </a:extLst>
          </p:cNvPr>
          <p:cNvSpPr/>
          <p:nvPr/>
        </p:nvSpPr>
        <p:spPr>
          <a:xfrm>
            <a:off x="3867851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ひる</a:t>
            </a: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8CDAC08A-9B83-5504-C153-C034590461B5}"/>
              </a:ext>
            </a:extLst>
          </p:cNvPr>
          <p:cNvSpPr/>
          <p:nvPr/>
        </p:nvSpPr>
        <p:spPr>
          <a:xfrm>
            <a:off x="6402352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ゆう</a:t>
            </a: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D3B6072C-43C9-55E4-1C56-3F08A003F14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4301718" y="5356715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A44B6167-B150-CEBA-CC60-5ECDE9D0EF6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6618899" y="4383067"/>
            <a:ext cx="45719" cy="3137655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BC1D6637-26F2-5514-ABF9-93B117431802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44" y="5503098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C12461D-192C-384C-84DF-DC97DC9D7AFE}"/>
              </a:ext>
            </a:extLst>
          </p:cNvPr>
          <p:cNvSpPr txBox="1"/>
          <p:nvPr/>
        </p:nvSpPr>
        <p:spPr>
          <a:xfrm>
            <a:off x="1441438" y="5674318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DA7E9F74-5E73-FF6F-E483-D4891617AF07}"/>
              </a:ext>
            </a:extLst>
          </p:cNvPr>
          <p:cNvSpPr txBox="1"/>
          <p:nvPr/>
        </p:nvSpPr>
        <p:spPr>
          <a:xfrm>
            <a:off x="7785422" y="5605420"/>
            <a:ext cx="5085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D7C81D90-3038-B1EE-6149-C13AB27E91BE}"/>
              </a:ext>
            </a:extLst>
          </p:cNvPr>
          <p:cNvSpPr txBox="1"/>
          <p:nvPr/>
        </p:nvSpPr>
        <p:spPr>
          <a:xfrm>
            <a:off x="5039959" y="5373132"/>
            <a:ext cx="2896947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32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さんぷる　太郎</a:t>
            </a:r>
          </a:p>
        </p:txBody>
      </p:sp>
      <p:sp>
        <p:nvSpPr>
          <p:cNvPr id="13" name="テキスト ボックス 12">
            <a:extLst>
              <a:ext uri="{FF2B5EF4-FFF2-40B4-BE49-F238E27FC236}">
                <a16:creationId xmlns:a16="http://schemas.microsoft.com/office/drawing/2014/main" id="{49FC9FAC-F375-E838-841E-F0EB6ACECB42}"/>
              </a:ext>
            </a:extLst>
          </p:cNvPr>
          <p:cNvSpPr txBox="1"/>
          <p:nvPr/>
        </p:nvSpPr>
        <p:spPr>
          <a:xfrm>
            <a:off x="3962341" y="2411978"/>
            <a:ext cx="1408298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FFFF0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ひる</a:t>
            </a: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D6853588-2106-0583-FCCC-BA94005AF370}"/>
              </a:ext>
            </a:extLst>
          </p:cNvPr>
          <p:cNvSpPr txBox="1"/>
          <p:nvPr/>
        </p:nvSpPr>
        <p:spPr>
          <a:xfrm>
            <a:off x="6488433" y="2391151"/>
            <a:ext cx="1391479" cy="76944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1" lang="ja-JP" altLang="en-US" sz="4400" b="1" i="0" u="none" strike="noStrike" kern="120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rPr>
              <a:t>ゆう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665C93C9-FF1A-8B8B-F9C8-F01AA1350EAF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0601" y="702650"/>
            <a:ext cx="2145978" cy="63248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4C1F94F1-2B3E-2564-2913-50CD27415AE8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0601" y="1415451"/>
            <a:ext cx="2145978" cy="63248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3DCBBCC4-FEB0-D021-C3EA-664FFA8C1A0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9011" y="2128252"/>
            <a:ext cx="2145978" cy="63248"/>
          </a:xfrm>
          <a:prstGeom prst="rect">
            <a:avLst/>
          </a:prstGeom>
        </p:spPr>
      </p:pic>
      <p:sp>
        <p:nvSpPr>
          <p:cNvPr id="20" name="テキスト ボックス 19">
            <a:extLst>
              <a:ext uri="{FF2B5EF4-FFF2-40B4-BE49-F238E27FC236}">
                <a16:creationId xmlns:a16="http://schemas.microsoft.com/office/drawing/2014/main" id="{8319031A-5327-89E8-E639-47287D8FDBB0}"/>
              </a:ext>
            </a:extLst>
          </p:cNvPr>
          <p:cNvSpPr txBox="1"/>
          <p:nvPr/>
        </p:nvSpPr>
        <p:spPr>
          <a:xfrm>
            <a:off x="1223272" y="346636"/>
            <a:ext cx="16385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ﾈｼｰﾅ</a:t>
            </a:r>
            <a:r>
              <a:rPr kumimoji="1" lang="en-US" altLang="ja-JP" b="1" dirty="0"/>
              <a:t>25mg</a:t>
            </a:r>
            <a:r>
              <a:rPr kumimoji="1" lang="ja-JP" altLang="en-US" b="1" dirty="0"/>
              <a:t>　</a:t>
            </a:r>
            <a:r>
              <a:rPr kumimoji="1" lang="en-US" altLang="ja-JP" b="1" dirty="0"/>
              <a:t>1T</a:t>
            </a:r>
            <a:endParaRPr kumimoji="1" lang="ja-JP" altLang="en-US" sz="2400" dirty="0"/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920854D5-F6FA-BAD8-CE80-2570DF72AD6E}"/>
              </a:ext>
            </a:extLst>
          </p:cNvPr>
          <p:cNvSpPr txBox="1"/>
          <p:nvPr/>
        </p:nvSpPr>
        <p:spPr>
          <a:xfrm>
            <a:off x="1052044" y="1741807"/>
            <a:ext cx="194636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ﾏｸﾞﾐｯﾄ</a:t>
            </a:r>
            <a:r>
              <a:rPr kumimoji="1" lang="en-US" altLang="ja-JP" b="1" dirty="0"/>
              <a:t>330</a:t>
            </a:r>
            <a:r>
              <a:rPr kumimoji="1" lang="ja-JP" altLang="en-US" b="1" dirty="0"/>
              <a:t>㎎　</a:t>
            </a:r>
            <a:r>
              <a:rPr kumimoji="1" lang="en-US" altLang="ja-JP" sz="2000" b="1" dirty="0"/>
              <a:t>1T</a:t>
            </a:r>
            <a:endParaRPr kumimoji="1" lang="ja-JP" altLang="en-US" b="1" dirty="0"/>
          </a:p>
        </p:txBody>
      </p:sp>
      <p:pic>
        <p:nvPicPr>
          <p:cNvPr id="39" name="図 38">
            <a:extLst>
              <a:ext uri="{FF2B5EF4-FFF2-40B4-BE49-F238E27FC236}">
                <a16:creationId xmlns:a16="http://schemas.microsoft.com/office/drawing/2014/main" id="{82595271-DB33-54FC-C556-D1A3292ED9C6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499011" y="1724468"/>
            <a:ext cx="2042337" cy="536494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1D74E562-FCC3-5589-76DA-5F78581D78A5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076922" y="1708314"/>
            <a:ext cx="2042337" cy="536494"/>
          </a:xfrm>
          <a:prstGeom prst="rect">
            <a:avLst/>
          </a:prstGeom>
        </p:spPr>
      </p:pic>
      <p:sp>
        <p:nvSpPr>
          <p:cNvPr id="44" name="テキスト ボックス 43">
            <a:extLst>
              <a:ext uri="{FF2B5EF4-FFF2-40B4-BE49-F238E27FC236}">
                <a16:creationId xmlns:a16="http://schemas.microsoft.com/office/drawing/2014/main" id="{E3BBC3AD-D316-26A4-68A7-25E039FD5723}"/>
              </a:ext>
            </a:extLst>
          </p:cNvPr>
          <p:cNvSpPr txBox="1"/>
          <p:nvPr/>
        </p:nvSpPr>
        <p:spPr>
          <a:xfrm>
            <a:off x="1052043" y="1071725"/>
            <a:ext cx="206178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b="1" dirty="0"/>
              <a:t>ｶﾛﾅｰﾙ　</a:t>
            </a:r>
            <a:r>
              <a:rPr kumimoji="1" lang="en-US" altLang="ja-JP" b="1" dirty="0"/>
              <a:t>300</a:t>
            </a:r>
            <a:r>
              <a:rPr kumimoji="1" lang="ja-JP" altLang="en-US" b="1" dirty="0"/>
              <a:t>㎎　</a:t>
            </a:r>
            <a:r>
              <a:rPr kumimoji="1" lang="en-US" altLang="ja-JP" sz="2000" b="1" dirty="0"/>
              <a:t>1T</a:t>
            </a:r>
            <a:endParaRPr kumimoji="1" lang="ja-JP" altLang="en-US" b="1" dirty="0"/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00216FB3-5690-620F-9AA0-6E33485F3703}"/>
              </a:ext>
            </a:extLst>
          </p:cNvPr>
          <p:cNvSpPr txBox="1"/>
          <p:nvPr/>
        </p:nvSpPr>
        <p:spPr>
          <a:xfrm>
            <a:off x="6111183" y="1047888"/>
            <a:ext cx="214597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/>
              <a:t>ｶﾛﾅｰﾙ　</a:t>
            </a:r>
            <a:r>
              <a:rPr kumimoji="1" lang="en-US" altLang="ja-JP" b="1" dirty="0"/>
              <a:t>300</a:t>
            </a:r>
            <a:r>
              <a:rPr kumimoji="1" lang="ja-JP" altLang="en-US" b="1" dirty="0"/>
              <a:t>㎎　</a:t>
            </a:r>
            <a:r>
              <a:rPr kumimoji="1" lang="en-US" altLang="ja-JP" sz="2000" b="1" dirty="0"/>
              <a:t>1T</a:t>
            </a:r>
            <a:endParaRPr kumimoji="1" lang="ja-JP" altLang="en-US" b="1" dirty="0"/>
          </a:p>
        </p:txBody>
      </p:sp>
    </p:spTree>
    <p:extLst>
      <p:ext uri="{BB962C8B-B14F-4D97-AF65-F5344CB8AC3E}">
        <p14:creationId xmlns:p14="http://schemas.microsoft.com/office/powerpoint/2010/main" val="27600598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EEC6CBF-117B-ED59-478F-D7DD440892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E3FF9C2F-F7CB-5E15-B291-9B801297E2D0}"/>
              </a:ext>
            </a:extLst>
          </p:cNvPr>
          <p:cNvSpPr/>
          <p:nvPr/>
        </p:nvSpPr>
        <p:spPr>
          <a:xfrm>
            <a:off x="1358578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pic>
        <p:nvPicPr>
          <p:cNvPr id="3" name="図 2">
            <a:extLst>
              <a:ext uri="{FF2B5EF4-FFF2-40B4-BE49-F238E27FC236}">
                <a16:creationId xmlns:a16="http://schemas.microsoft.com/office/drawing/2014/main" id="{55904EC1-1EA6-8299-B007-EC1FF18B302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67851" y="2333363"/>
            <a:ext cx="1408298" cy="926672"/>
          </a:xfrm>
          <a:prstGeom prst="rect">
            <a:avLst/>
          </a:prstGeom>
        </p:spPr>
      </p:pic>
      <p:pic>
        <p:nvPicPr>
          <p:cNvPr id="4" name="図 3">
            <a:extLst>
              <a:ext uri="{FF2B5EF4-FFF2-40B4-BE49-F238E27FC236}">
                <a16:creationId xmlns:a16="http://schemas.microsoft.com/office/drawing/2014/main" id="{246EF20E-B0D1-61F3-9D05-15F6A52E867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393943" y="2304491"/>
            <a:ext cx="1408298" cy="926672"/>
          </a:xfrm>
          <a:prstGeom prst="rect">
            <a:avLst/>
          </a:prstGeom>
        </p:spPr>
      </p:pic>
      <p:pic>
        <p:nvPicPr>
          <p:cNvPr id="5" name="図 4">
            <a:extLst>
              <a:ext uri="{FF2B5EF4-FFF2-40B4-BE49-F238E27FC236}">
                <a16:creationId xmlns:a16="http://schemas.microsoft.com/office/drawing/2014/main" id="{66C9EFF0-E839-4FEA-83E2-C8BAF7E0D24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2019182" y="1052381"/>
            <a:ext cx="58746" cy="2236509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2CB1F462-FDE3-1BE7-F3B3-59DEBA41697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114043" y="1066582"/>
            <a:ext cx="45719" cy="2147708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20ADEC32-D921-4F16-51D2-359B226D6FF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16932" y="337906"/>
            <a:ext cx="63247" cy="2236509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C1EED961-7CBA-82FF-AF11-331A996664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105110" y="379726"/>
            <a:ext cx="63248" cy="214770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B2EBA331-50C8-99F5-0F4F-484E2D1BE93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2016933" y="-408683"/>
            <a:ext cx="63247" cy="2236508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3074EF91-0E49-F269-2ED3-2FD21310C0B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>
            <a:off x="7113875" y="-383040"/>
            <a:ext cx="45719" cy="2147710"/>
          </a:xfrm>
          <a:prstGeom prst="rect">
            <a:avLst/>
          </a:prstGeom>
        </p:spPr>
      </p:pic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8660F5BD-0B91-1A8A-6BF2-E30DABBC9C3A}"/>
              </a:ext>
            </a:extLst>
          </p:cNvPr>
          <p:cNvSpPr/>
          <p:nvPr/>
        </p:nvSpPr>
        <p:spPr>
          <a:xfrm>
            <a:off x="1358578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8073151D-B360-EDCA-2CF0-394EA454B65F}"/>
              </a:ext>
            </a:extLst>
          </p:cNvPr>
          <p:cNvSpPr/>
          <p:nvPr/>
        </p:nvSpPr>
        <p:spPr>
          <a:xfrm>
            <a:off x="3867851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FFFF0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1EFBDD38-1C0A-DC72-2C0C-311F8C88AE96}"/>
              </a:ext>
            </a:extLst>
          </p:cNvPr>
          <p:cNvSpPr/>
          <p:nvPr/>
        </p:nvSpPr>
        <p:spPr>
          <a:xfrm>
            <a:off x="6402352" y="398660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ja-JP" altLang="en-US" sz="4400" b="1" i="0" u="none" strike="noStrike" kern="1200" cap="none" spc="0" normalizeH="0" baseline="0" noProof="0" dirty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endParaRPr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3A06121F-4858-C054-B536-5ACCB04AE64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4301718" y="5356715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E476B05A-8EA5-3DFE-B5DC-B03051591F9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 rot="5400000" flipH="1">
            <a:off x="6618899" y="4383067"/>
            <a:ext cx="45719" cy="3137655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FFA458B2-386C-D419-E525-AB94FF21FE3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2044" y="5503098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A6AFBD6-2669-1A2D-E5D8-4DEFD68D2A3C}"/>
              </a:ext>
            </a:extLst>
          </p:cNvPr>
          <p:cNvSpPr txBox="1"/>
          <p:nvPr/>
        </p:nvSpPr>
        <p:spPr>
          <a:xfrm>
            <a:off x="1441438" y="5674318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28EABD1A-D598-38FA-6EFC-948A25FECB88}"/>
              </a:ext>
            </a:extLst>
          </p:cNvPr>
          <p:cNvSpPr txBox="1"/>
          <p:nvPr/>
        </p:nvSpPr>
        <p:spPr>
          <a:xfrm>
            <a:off x="7785422" y="5605420"/>
            <a:ext cx="5085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pic>
        <p:nvPicPr>
          <p:cNvPr id="16" name="図 15">
            <a:extLst>
              <a:ext uri="{FF2B5EF4-FFF2-40B4-BE49-F238E27FC236}">
                <a16:creationId xmlns:a16="http://schemas.microsoft.com/office/drawing/2014/main" id="{9D6825ED-FF99-ABF2-0DE0-9C98FE714831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0600" y="677947"/>
            <a:ext cx="2236509" cy="45719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D0655B90-78D1-64D0-5CB9-C7D3D028D3B4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0601" y="1415451"/>
            <a:ext cx="2236508" cy="63248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F80F4C8B-8605-AA97-58B9-F9A55BF03B95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99011" y="2128252"/>
            <a:ext cx="2228098" cy="632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685749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FC31A35-D58D-2FB5-80C6-25DCF6C9E4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358667FC-E5D0-B4BB-4DA6-C7D560697EA7}"/>
              </a:ext>
            </a:extLst>
          </p:cNvPr>
          <p:cNvSpPr/>
          <p:nvPr/>
        </p:nvSpPr>
        <p:spPr>
          <a:xfrm>
            <a:off x="1358578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4D6A2EDD-F983-96CB-B862-775AC9421E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2672979" y="404407"/>
            <a:ext cx="58742" cy="3544098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8602300-53F5-C547-CB90-B6C4772E643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409251" y="403008"/>
            <a:ext cx="58745" cy="354426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7350997F-4D47-E05C-5E87-64A4052F0D6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72979" y="-313635"/>
            <a:ext cx="58742" cy="3544098"/>
          </a:xfrm>
          <a:prstGeom prst="rect">
            <a:avLst/>
          </a:prstGeom>
        </p:spPr>
      </p:pic>
      <p:pic>
        <p:nvPicPr>
          <p:cNvPr id="8" name="図 7">
            <a:extLst>
              <a:ext uri="{FF2B5EF4-FFF2-40B4-BE49-F238E27FC236}">
                <a16:creationId xmlns:a16="http://schemas.microsoft.com/office/drawing/2014/main" id="{EEF02DB5-6B40-3DFC-B635-E9BD036E8E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409168" y="-316216"/>
            <a:ext cx="58742" cy="3544098"/>
          </a:xfrm>
          <a:prstGeom prst="rect">
            <a:avLst/>
          </a:prstGeom>
        </p:spPr>
      </p:pic>
      <p:pic>
        <p:nvPicPr>
          <p:cNvPr id="9" name="図 8">
            <a:extLst>
              <a:ext uri="{FF2B5EF4-FFF2-40B4-BE49-F238E27FC236}">
                <a16:creationId xmlns:a16="http://schemas.microsoft.com/office/drawing/2014/main" id="{72010CEA-1E13-6398-82D4-DC634D14198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2672980" y="-1031017"/>
            <a:ext cx="58742" cy="354409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1B21BD00-4AF0-6548-65B2-197036956E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6409169" y="-1035523"/>
            <a:ext cx="58742" cy="3544099"/>
          </a:xfrm>
          <a:prstGeom prst="rect">
            <a:avLst/>
          </a:prstGeom>
        </p:spPr>
      </p:pic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1E560678-E4D3-DCCD-69B2-E1A2D31F3FA6}"/>
              </a:ext>
            </a:extLst>
          </p:cNvPr>
          <p:cNvSpPr/>
          <p:nvPr/>
        </p:nvSpPr>
        <p:spPr>
          <a:xfrm>
            <a:off x="1377635" y="4077136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53958078-DE93-3C9D-F75E-44414F6AD84F}"/>
              </a:ext>
            </a:extLst>
          </p:cNvPr>
          <p:cNvSpPr/>
          <p:nvPr/>
        </p:nvSpPr>
        <p:spPr>
          <a:xfrm>
            <a:off x="3889993" y="4047893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98AD4DF6-D606-0985-1EF5-F2F2BABA0877}"/>
              </a:ext>
            </a:extLst>
          </p:cNvPr>
          <p:cNvSpPr/>
          <p:nvPr/>
        </p:nvSpPr>
        <p:spPr>
          <a:xfrm>
            <a:off x="6402351" y="4047893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583C9B8F-EDFF-2BBE-5873-BCA324A76BF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301718" y="5670422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9EB84491-844B-D0AB-F2DB-C38FB3AACE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6814916" y="4696417"/>
            <a:ext cx="45719" cy="3137655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A33F7630-ED09-E516-6C0C-96163D046F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0" y="5843595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F2019871-1394-C8E1-D409-6F74401BCD87}"/>
              </a:ext>
            </a:extLst>
          </p:cNvPr>
          <p:cNvSpPr txBox="1"/>
          <p:nvPr/>
        </p:nvSpPr>
        <p:spPr>
          <a:xfrm>
            <a:off x="1492890" y="5977063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E39EBE4F-5964-8832-9521-EE4BC4912919}"/>
              </a:ext>
            </a:extLst>
          </p:cNvPr>
          <p:cNvSpPr/>
          <p:nvPr/>
        </p:nvSpPr>
        <p:spPr>
          <a:xfrm>
            <a:off x="3867850" y="234534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CB5CD45E-25F3-CC36-F16F-DC74E9CB95CD}"/>
              </a:ext>
            </a:extLst>
          </p:cNvPr>
          <p:cNvSpPr/>
          <p:nvPr/>
        </p:nvSpPr>
        <p:spPr>
          <a:xfrm>
            <a:off x="6393943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796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53575-BBEA-CC43-34FC-0EC08EB334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C4BB99C3-2A14-B236-2BFA-F8E6900F5268}"/>
              </a:ext>
            </a:extLst>
          </p:cNvPr>
          <p:cNvSpPr/>
          <p:nvPr/>
        </p:nvSpPr>
        <p:spPr>
          <a:xfrm>
            <a:off x="1358578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6E5766F5-B588-DD43-D46F-DC9F772E6F2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562872" y="-1476901"/>
            <a:ext cx="45719" cy="7365205"/>
          </a:xfrm>
          <a:prstGeom prst="rect">
            <a:avLst/>
          </a:prstGeom>
        </p:spPr>
      </p:pic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6E63784F-3681-5C22-A84C-FCEB144B9933}"/>
              </a:ext>
            </a:extLst>
          </p:cNvPr>
          <p:cNvSpPr/>
          <p:nvPr/>
        </p:nvSpPr>
        <p:spPr>
          <a:xfrm>
            <a:off x="1358578" y="4197976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9AE5A774-BEE2-A333-A23C-22CF9BC345CE}"/>
              </a:ext>
            </a:extLst>
          </p:cNvPr>
          <p:cNvSpPr/>
          <p:nvPr/>
        </p:nvSpPr>
        <p:spPr>
          <a:xfrm>
            <a:off x="3889990" y="4197976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0CBD0E5A-E8E9-838C-99C6-7272ACE99694}"/>
              </a:ext>
            </a:extLst>
          </p:cNvPr>
          <p:cNvSpPr/>
          <p:nvPr/>
        </p:nvSpPr>
        <p:spPr>
          <a:xfrm>
            <a:off x="6421402" y="4197976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C3E73948-45FA-14D1-08BF-18EEAA49A7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260241" y="5695450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F5442FDB-8CE3-8556-E63F-A56EE790FB0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6549573" y="4719007"/>
            <a:ext cx="45719" cy="3159798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868F3BCD-75B1-2036-89B1-B12E89AE1B0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0" y="5843595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1C7E1D9F-9505-A178-10C6-4A74B625FBBB}"/>
              </a:ext>
            </a:extLst>
          </p:cNvPr>
          <p:cNvSpPr txBox="1"/>
          <p:nvPr/>
        </p:nvSpPr>
        <p:spPr>
          <a:xfrm>
            <a:off x="1492890" y="5977063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7" name="テキスト ボックス 16">
            <a:extLst>
              <a:ext uri="{FF2B5EF4-FFF2-40B4-BE49-F238E27FC236}">
                <a16:creationId xmlns:a16="http://schemas.microsoft.com/office/drawing/2014/main" id="{6DFAC779-F2D1-CB1F-4D0F-0209E9BE31FC}"/>
              </a:ext>
            </a:extLst>
          </p:cNvPr>
          <p:cNvSpPr txBox="1"/>
          <p:nvPr/>
        </p:nvSpPr>
        <p:spPr>
          <a:xfrm>
            <a:off x="7898061" y="5873053"/>
            <a:ext cx="508542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1" lang="ja-JP" altLang="en-US" b="1" dirty="0"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様</a:t>
            </a: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E11052D3-5A31-ED8A-366E-7F5929519348}"/>
              </a:ext>
            </a:extLst>
          </p:cNvPr>
          <p:cNvSpPr/>
          <p:nvPr/>
        </p:nvSpPr>
        <p:spPr>
          <a:xfrm>
            <a:off x="3867850" y="234534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DDD9026D-0547-C0E2-5B18-B7632AE5B454}"/>
              </a:ext>
            </a:extLst>
          </p:cNvPr>
          <p:cNvSpPr/>
          <p:nvPr/>
        </p:nvSpPr>
        <p:spPr>
          <a:xfrm>
            <a:off x="6393943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5840BD33-FD4B-321B-9FAF-1E715BE979A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562871" y="436328"/>
            <a:ext cx="45721" cy="736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097868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13377C5-27A0-3241-3DBF-06CEBFE00F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四角形: 角を丸くする 1">
            <a:extLst>
              <a:ext uri="{FF2B5EF4-FFF2-40B4-BE49-F238E27FC236}">
                <a16:creationId xmlns:a16="http://schemas.microsoft.com/office/drawing/2014/main" id="{99E75DD5-55D5-3134-A3B6-8A4606B309DC}"/>
              </a:ext>
            </a:extLst>
          </p:cNvPr>
          <p:cNvSpPr/>
          <p:nvPr/>
        </p:nvSpPr>
        <p:spPr>
          <a:xfrm>
            <a:off x="1358578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図 4">
            <a:extLst>
              <a:ext uri="{FF2B5EF4-FFF2-40B4-BE49-F238E27FC236}">
                <a16:creationId xmlns:a16="http://schemas.microsoft.com/office/drawing/2014/main" id="{975BC689-87E5-C40F-279D-DF9C380EEF6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562872" y="-1476901"/>
            <a:ext cx="45719" cy="7365205"/>
          </a:xfrm>
          <a:prstGeom prst="rect">
            <a:avLst/>
          </a:prstGeom>
        </p:spPr>
      </p:pic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2CA3A51E-ECEB-1612-D064-E480A4F261A9}"/>
              </a:ext>
            </a:extLst>
          </p:cNvPr>
          <p:cNvSpPr/>
          <p:nvPr/>
        </p:nvSpPr>
        <p:spPr>
          <a:xfrm>
            <a:off x="1358578" y="4197976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197A6791-0D2C-2F7E-725B-6CA3D13668A5}"/>
              </a:ext>
            </a:extLst>
          </p:cNvPr>
          <p:cNvSpPr/>
          <p:nvPr/>
        </p:nvSpPr>
        <p:spPr>
          <a:xfrm>
            <a:off x="3889990" y="4197976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9DDC1CD9-1BBF-A3C5-5B0A-68996D591A45}"/>
              </a:ext>
            </a:extLst>
          </p:cNvPr>
          <p:cNvSpPr/>
          <p:nvPr/>
        </p:nvSpPr>
        <p:spPr>
          <a:xfrm>
            <a:off x="6421402" y="4197976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85836577-0C0B-FDC1-F4B1-42164E854F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260241" y="5695450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D8EB90DC-B57C-9DCC-DD1F-C3379E8516B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6549573" y="4719007"/>
            <a:ext cx="45719" cy="3159798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6458D295-6B47-4286-F9FF-BFEA242957F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0" y="5843595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788A17E-39A4-4468-19CC-85A431D7D499}"/>
              </a:ext>
            </a:extLst>
          </p:cNvPr>
          <p:cNvSpPr txBox="1"/>
          <p:nvPr/>
        </p:nvSpPr>
        <p:spPr>
          <a:xfrm>
            <a:off x="1492890" y="5977063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sp>
        <p:nvSpPr>
          <p:cNvPr id="11" name="四角形: 角を丸くする 10">
            <a:extLst>
              <a:ext uri="{FF2B5EF4-FFF2-40B4-BE49-F238E27FC236}">
                <a16:creationId xmlns:a16="http://schemas.microsoft.com/office/drawing/2014/main" id="{6AC5E9CC-79E2-F7C9-65D5-3B80EFD3ADFF}"/>
              </a:ext>
            </a:extLst>
          </p:cNvPr>
          <p:cNvSpPr/>
          <p:nvPr/>
        </p:nvSpPr>
        <p:spPr>
          <a:xfrm>
            <a:off x="3867850" y="2345340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四角形: 角を丸くする 11">
            <a:extLst>
              <a:ext uri="{FF2B5EF4-FFF2-40B4-BE49-F238E27FC236}">
                <a16:creationId xmlns:a16="http://schemas.microsoft.com/office/drawing/2014/main" id="{8AFD86E1-A8D9-78E8-8BAA-DE41FE696A55}"/>
              </a:ext>
            </a:extLst>
          </p:cNvPr>
          <p:cNvSpPr/>
          <p:nvPr/>
        </p:nvSpPr>
        <p:spPr>
          <a:xfrm>
            <a:off x="6393943" y="2339844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4173A12B-F829-4ACC-F18A-BE2E5D1E68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562871" y="436328"/>
            <a:ext cx="45721" cy="7365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349431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16C8F87-F2F1-FA1F-D5CE-9D1D5E6E56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図 4">
            <a:extLst>
              <a:ext uri="{FF2B5EF4-FFF2-40B4-BE49-F238E27FC236}">
                <a16:creationId xmlns:a16="http://schemas.microsoft.com/office/drawing/2014/main" id="{43B4BE70-3153-0702-AF62-101D647E5FF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>
            <a:off x="4856395" y="627781"/>
            <a:ext cx="45721" cy="6546146"/>
          </a:xfrm>
          <a:prstGeom prst="rect">
            <a:avLst/>
          </a:prstGeom>
        </p:spPr>
      </p:pic>
      <p:sp>
        <p:nvSpPr>
          <p:cNvPr id="23" name="四角形: 角を丸くする 22">
            <a:extLst>
              <a:ext uri="{FF2B5EF4-FFF2-40B4-BE49-F238E27FC236}">
                <a16:creationId xmlns:a16="http://schemas.microsoft.com/office/drawing/2014/main" id="{F1678D8D-B9C1-7306-3483-D59FE811CDAA}"/>
              </a:ext>
            </a:extLst>
          </p:cNvPr>
          <p:cNvSpPr/>
          <p:nvPr/>
        </p:nvSpPr>
        <p:spPr>
          <a:xfrm>
            <a:off x="1358578" y="4197976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4" name="四角形: 角を丸くする 23">
            <a:extLst>
              <a:ext uri="{FF2B5EF4-FFF2-40B4-BE49-F238E27FC236}">
                <a16:creationId xmlns:a16="http://schemas.microsoft.com/office/drawing/2014/main" id="{8E394AF1-92F2-EF74-B7F6-E2035EEB7A27}"/>
              </a:ext>
            </a:extLst>
          </p:cNvPr>
          <p:cNvSpPr/>
          <p:nvPr/>
        </p:nvSpPr>
        <p:spPr>
          <a:xfrm>
            <a:off x="3889990" y="4197976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5" name="四角形: 角を丸くする 24">
            <a:extLst>
              <a:ext uri="{FF2B5EF4-FFF2-40B4-BE49-F238E27FC236}">
                <a16:creationId xmlns:a16="http://schemas.microsoft.com/office/drawing/2014/main" id="{FDACD0EB-9DF8-6719-490D-FB21647E529D}"/>
              </a:ext>
            </a:extLst>
          </p:cNvPr>
          <p:cNvSpPr/>
          <p:nvPr/>
        </p:nvSpPr>
        <p:spPr>
          <a:xfrm>
            <a:off x="6421402" y="4197976"/>
            <a:ext cx="1391479" cy="914400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26" name="図 25">
            <a:extLst>
              <a:ext uri="{FF2B5EF4-FFF2-40B4-BE49-F238E27FC236}">
                <a16:creationId xmlns:a16="http://schemas.microsoft.com/office/drawing/2014/main" id="{CCFE0A76-09FC-14D5-6303-A2D01B4E604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260241" y="5695450"/>
            <a:ext cx="45719" cy="1190355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686EC2C4-B8FB-C2D2-D205-3CEBE714905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6549573" y="4719007"/>
            <a:ext cx="45719" cy="3159798"/>
          </a:xfrm>
          <a:prstGeom prst="rect">
            <a:avLst/>
          </a:prstGeom>
        </p:spPr>
      </p:pic>
      <p:pic>
        <p:nvPicPr>
          <p:cNvPr id="32" name="図 31">
            <a:extLst>
              <a:ext uri="{FF2B5EF4-FFF2-40B4-BE49-F238E27FC236}">
                <a16:creationId xmlns:a16="http://schemas.microsoft.com/office/drawing/2014/main" id="{A4067701-C8E1-E299-EF27-A56093D45E2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1300" y="5843595"/>
            <a:ext cx="473923" cy="455312"/>
          </a:xfrm>
          <a:prstGeom prst="rect">
            <a:avLst/>
          </a:prstGeom>
        </p:spPr>
      </p:pic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08685E06-1F04-0349-6891-01F90A62637B}"/>
              </a:ext>
            </a:extLst>
          </p:cNvPr>
          <p:cNvSpPr txBox="1"/>
          <p:nvPr/>
        </p:nvSpPr>
        <p:spPr>
          <a:xfrm>
            <a:off x="1492890" y="5977063"/>
            <a:ext cx="223651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わたしのくすりばこ</a:t>
            </a:r>
            <a:r>
              <a:rPr kumimoji="1" lang="en-US" altLang="ja-JP" sz="1600" b="1" dirty="0">
                <a:solidFill>
                  <a:srgbClr val="A37871"/>
                </a:solidFill>
                <a:latin typeface="HG丸ｺﾞｼｯｸM-PRO" panose="020F0400000000000000" pitchFamily="50" charset="-128"/>
                <a:ea typeface="HG丸ｺﾞｼｯｸM-PRO" panose="020F0400000000000000" pitchFamily="50" charset="-128"/>
              </a:rPr>
              <a:t>Ⅱ</a:t>
            </a:r>
            <a:endParaRPr kumimoji="1" lang="ja-JP" altLang="en-US" sz="1600" b="1" dirty="0">
              <a:solidFill>
                <a:srgbClr val="A37871"/>
              </a:solidFill>
              <a:latin typeface="HG丸ｺﾞｼｯｸM-PRO" panose="020F0400000000000000" pitchFamily="50" charset="-128"/>
              <a:ea typeface="HG丸ｺﾞｼｯｸM-PRO" panose="020F0400000000000000" pitchFamily="50" charset="-128"/>
            </a:endParaRPr>
          </a:p>
        </p:txBody>
      </p:sp>
      <p:pic>
        <p:nvPicPr>
          <p:cNvPr id="4" name="図 3">
            <a:extLst>
              <a:ext uri="{FF2B5EF4-FFF2-40B4-BE49-F238E27FC236}">
                <a16:creationId xmlns:a16="http://schemas.microsoft.com/office/drawing/2014/main" id="{33801BFB-DE8C-2AC6-FCB2-38E92F55AD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562871" y="436328"/>
            <a:ext cx="45721" cy="7365205"/>
          </a:xfrm>
          <a:prstGeom prst="rect">
            <a:avLst/>
          </a:prstGeom>
        </p:spPr>
      </p:pic>
      <p:pic>
        <p:nvPicPr>
          <p:cNvPr id="3" name="図 2">
            <a:extLst>
              <a:ext uri="{FF2B5EF4-FFF2-40B4-BE49-F238E27FC236}">
                <a16:creationId xmlns:a16="http://schemas.microsoft.com/office/drawing/2014/main" id="{CF33A5C1-C87F-39BE-FD60-41CA327DAA9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4856392" y="-2942034"/>
            <a:ext cx="45719" cy="6546149"/>
          </a:xfrm>
          <a:prstGeom prst="rect">
            <a:avLst/>
          </a:prstGeom>
        </p:spPr>
      </p:pic>
      <p:pic>
        <p:nvPicPr>
          <p:cNvPr id="6" name="図 5">
            <a:extLst>
              <a:ext uri="{FF2B5EF4-FFF2-40B4-BE49-F238E27FC236}">
                <a16:creationId xmlns:a16="http://schemas.microsoft.com/office/drawing/2014/main" id="{6DF48718-9473-565A-823E-29066F277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V="1">
            <a:off x="6369369" y="2091142"/>
            <a:ext cx="3615533" cy="49616"/>
          </a:xfrm>
          <a:prstGeom prst="rect">
            <a:avLst/>
          </a:prstGeom>
        </p:spPr>
      </p:pic>
      <p:pic>
        <p:nvPicPr>
          <p:cNvPr id="7" name="図 6">
            <a:extLst>
              <a:ext uri="{FF2B5EF4-FFF2-40B4-BE49-F238E27FC236}">
                <a16:creationId xmlns:a16="http://schemas.microsoft.com/office/drawing/2014/main" id="{A0A04524-C8A4-BB27-A27D-916F19C4AEB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5400000" flipH="1">
            <a:off x="-173448" y="2094485"/>
            <a:ext cx="3608850" cy="496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84103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1838</TotalTime>
  <Words>511</Words>
  <Application>Microsoft Office PowerPoint</Application>
  <PresentationFormat>画面に合わせる (4:3)</PresentationFormat>
  <Paragraphs>334</Paragraphs>
  <Slides>19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19</vt:i4>
      </vt:variant>
    </vt:vector>
  </HeadingPairs>
  <TitlesOfParts>
    <vt:vector size="26" baseType="lpstr">
      <vt:lpstr>BIZ UDPゴシック</vt:lpstr>
      <vt:lpstr>HG丸ｺﾞｼｯｸM-PRO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滋 根田</dc:creator>
  <cp:lastModifiedBy>市野沢仁</cp:lastModifiedBy>
  <cp:revision>16</cp:revision>
  <cp:lastPrinted>2026-01-05T13:42:59Z</cp:lastPrinted>
  <dcterms:created xsi:type="dcterms:W3CDTF">2025-10-07T04:52:16Z</dcterms:created>
  <dcterms:modified xsi:type="dcterms:W3CDTF">2026-03-19T02:24:45Z</dcterms:modified>
</cp:coreProperties>
</file>